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24"/>
  </p:notesMasterIdLst>
  <p:handoutMasterIdLst>
    <p:handoutMasterId r:id="rId25"/>
  </p:handoutMasterIdLst>
  <p:sldIdLst>
    <p:sldId id="617" r:id="rId3"/>
    <p:sldId id="623" r:id="rId4"/>
    <p:sldId id="624" r:id="rId5"/>
    <p:sldId id="626" r:id="rId6"/>
    <p:sldId id="627" r:id="rId7"/>
    <p:sldId id="637" r:id="rId8"/>
    <p:sldId id="632" r:id="rId9"/>
    <p:sldId id="633" r:id="rId10"/>
    <p:sldId id="628" r:id="rId11"/>
    <p:sldId id="639" r:id="rId12"/>
    <p:sldId id="630" r:id="rId13"/>
    <p:sldId id="631" r:id="rId14"/>
    <p:sldId id="640" r:id="rId15"/>
    <p:sldId id="638" r:id="rId16"/>
    <p:sldId id="643" r:id="rId17"/>
    <p:sldId id="644" r:id="rId18"/>
    <p:sldId id="645" r:id="rId19"/>
    <p:sldId id="646" r:id="rId20"/>
    <p:sldId id="647" r:id="rId21"/>
    <p:sldId id="648" r:id="rId22"/>
    <p:sldId id="64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2007" autoAdjust="0"/>
  </p:normalViewPr>
  <p:slideViewPr>
    <p:cSldViewPr>
      <p:cViewPr>
        <p:scale>
          <a:sx n="100" d="100"/>
          <a:sy n="100" d="100"/>
        </p:scale>
        <p:origin x="-1734" y="-360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1\users\henry\Aquantis\Tow%20Tank%20Testing\Model%20Design\Blade%20Hydrofoil%20Comparison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Airfoil_Prep\AirfoilPrep_v2p2_SD203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Airfoil_Prep\AirfoilPrep_v2p2_SD2030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Constant_TSR%20Comparison%20Re100k%20Fresh%20v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Constant_TSR%20Comparison%20Re100k%20Fresh%20v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Constant_TSR%20Comparison%20Re100k%20Fresh%20v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Variable_TSR%20Comparison%20Re168k%20Fresh%20v4%20(wider%20TSR%20range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Variable_TSR%20Comparison%20Re168k%20Fresh%20v4%20(wider%20TSR%20range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Variable_TSR%20Comparison%20Re168k%20Fresh%20v4%20(wider%20TSR%20range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TSR%208%20vs%2016%20Analysi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TSR%208%20vs%2016%20Analys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1\users\henry\Aquantis\Tow%20Tank%20Testing\Model%20Design\Blade%20Hydrofoil%20Comparison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TSR%208%20vs%2016%20Analysi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TSR%208%20vs%2016%20Analysi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Airfoil_Prep\AirfoilPrep_v2p2_SD2030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Prop_ID\PROPID-Ver53-120106-Full\Aquantis\PROPIDplotter_v11(MHK)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72193059200934"/>
          <c:y val="5.1400554097404488E-2"/>
          <c:w val="0.45588922912413721"/>
          <c:h val="0.82727981918926796"/>
        </c:manualLayout>
      </c:layout>
      <c:scatterChart>
        <c:scatterStyle val="smoothMarker"/>
        <c:varyColors val="0"/>
        <c:ser>
          <c:idx val="0"/>
          <c:order val="0"/>
          <c:tx>
            <c:v>Cl SD2030</c:v>
          </c:tx>
          <c:marker>
            <c:symbol val="none"/>
          </c:marker>
          <c:xVal>
            <c:numRef>
              <c:f>Sheet1!$B$7:$B$25</c:f>
              <c:numCache>
                <c:formatCode>General</c:formatCode>
                <c:ptCount val="19"/>
                <c:pt idx="0">
                  <c:v>-5.95</c:v>
                </c:pt>
                <c:pt idx="1">
                  <c:v>-4.96</c:v>
                </c:pt>
                <c:pt idx="2">
                  <c:v>-3.96</c:v>
                </c:pt>
                <c:pt idx="3">
                  <c:v>-2.94</c:v>
                </c:pt>
                <c:pt idx="4">
                  <c:v>-1.92</c:v>
                </c:pt>
                <c:pt idx="5">
                  <c:v>-0.87</c:v>
                </c:pt>
                <c:pt idx="6">
                  <c:v>0.1</c:v>
                </c:pt>
                <c:pt idx="7">
                  <c:v>1.21</c:v>
                </c:pt>
                <c:pt idx="8">
                  <c:v>2.1800000000000002</c:v>
                </c:pt>
                <c:pt idx="9">
                  <c:v>3.25</c:v>
                </c:pt>
                <c:pt idx="10">
                  <c:v>4.2699999999999996</c:v>
                </c:pt>
                <c:pt idx="11">
                  <c:v>5.31</c:v>
                </c:pt>
                <c:pt idx="12">
                  <c:v>6.29</c:v>
                </c:pt>
                <c:pt idx="13">
                  <c:v>7.3</c:v>
                </c:pt>
                <c:pt idx="14">
                  <c:v>8.32</c:v>
                </c:pt>
                <c:pt idx="15">
                  <c:v>9.32</c:v>
                </c:pt>
                <c:pt idx="16">
                  <c:v>10.37</c:v>
                </c:pt>
                <c:pt idx="17">
                  <c:v>11.39</c:v>
                </c:pt>
                <c:pt idx="18">
                  <c:v>12.4</c:v>
                </c:pt>
              </c:numCache>
            </c:numRef>
          </c:xVal>
          <c:yVal>
            <c:numRef>
              <c:f>Sheet1!$C$7:$C$25</c:f>
              <c:numCache>
                <c:formatCode>General</c:formatCode>
                <c:ptCount val="19"/>
                <c:pt idx="0">
                  <c:v>-0.39100000000000001</c:v>
                </c:pt>
                <c:pt idx="1">
                  <c:v>-0.31900000000000001</c:v>
                </c:pt>
                <c:pt idx="2">
                  <c:v>-0.25</c:v>
                </c:pt>
                <c:pt idx="3">
                  <c:v>-0.16600000000000001</c:v>
                </c:pt>
                <c:pt idx="4">
                  <c:v>-7.1999999999999995E-2</c:v>
                </c:pt>
                <c:pt idx="5">
                  <c:v>6.0000000000000001E-3</c:v>
                </c:pt>
                <c:pt idx="6">
                  <c:v>0.105</c:v>
                </c:pt>
                <c:pt idx="7">
                  <c:v>0.26700000000000002</c:v>
                </c:pt>
                <c:pt idx="8">
                  <c:v>0.438</c:v>
                </c:pt>
                <c:pt idx="9">
                  <c:v>0.55700000000000005</c:v>
                </c:pt>
                <c:pt idx="10">
                  <c:v>0.65900000000000003</c:v>
                </c:pt>
                <c:pt idx="11">
                  <c:v>0.73599999999999999</c:v>
                </c:pt>
                <c:pt idx="12">
                  <c:v>0.80400000000000005</c:v>
                </c:pt>
                <c:pt idx="13">
                  <c:v>0.879</c:v>
                </c:pt>
                <c:pt idx="14">
                  <c:v>0.95799999999999996</c:v>
                </c:pt>
                <c:pt idx="15">
                  <c:v>1.0149999999999999</c:v>
                </c:pt>
                <c:pt idx="16">
                  <c:v>1.06</c:v>
                </c:pt>
                <c:pt idx="17">
                  <c:v>1.08</c:v>
                </c:pt>
                <c:pt idx="18">
                  <c:v>0.999</c:v>
                </c:pt>
              </c:numCache>
            </c:numRef>
          </c:yVal>
          <c:smooth val="1"/>
        </c:ser>
        <c:ser>
          <c:idx val="1"/>
          <c:order val="1"/>
          <c:tx>
            <c:v>Cl S816</c:v>
          </c:tx>
          <c:marker>
            <c:symbol val="none"/>
          </c:marker>
          <c:xVal>
            <c:numRef>
              <c:f>Sheet1!$G$7:$G$70</c:f>
              <c:numCache>
                <c:formatCode>General</c:formatCode>
                <c:ptCount val="64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-9</c:v>
                </c:pt>
                <c:pt idx="19">
                  <c:v>-8</c:v>
                </c:pt>
                <c:pt idx="20">
                  <c:v>-7</c:v>
                </c:pt>
                <c:pt idx="21">
                  <c:v>-6</c:v>
                </c:pt>
                <c:pt idx="22">
                  <c:v>-5</c:v>
                </c:pt>
                <c:pt idx="23">
                  <c:v>-4</c:v>
                </c:pt>
                <c:pt idx="24">
                  <c:v>-3</c:v>
                </c:pt>
                <c:pt idx="25">
                  <c:v>-2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30</c:v>
                </c:pt>
                <c:pt idx="49">
                  <c:v>40</c:v>
                </c:pt>
                <c:pt idx="50">
                  <c:v>50</c:v>
                </c:pt>
                <c:pt idx="51">
                  <c:v>60</c:v>
                </c:pt>
                <c:pt idx="52">
                  <c:v>70</c:v>
                </c:pt>
                <c:pt idx="53">
                  <c:v>80</c:v>
                </c:pt>
                <c:pt idx="54">
                  <c:v>90</c:v>
                </c:pt>
                <c:pt idx="55">
                  <c:v>100</c:v>
                </c:pt>
                <c:pt idx="56">
                  <c:v>110</c:v>
                </c:pt>
                <c:pt idx="57">
                  <c:v>120</c:v>
                </c:pt>
                <c:pt idx="58">
                  <c:v>130</c:v>
                </c:pt>
                <c:pt idx="59">
                  <c:v>140</c:v>
                </c:pt>
                <c:pt idx="60">
                  <c:v>150</c:v>
                </c:pt>
                <c:pt idx="61">
                  <c:v>160</c:v>
                </c:pt>
                <c:pt idx="62">
                  <c:v>170</c:v>
                </c:pt>
                <c:pt idx="63">
                  <c:v>180</c:v>
                </c:pt>
              </c:numCache>
            </c:numRef>
          </c:xVal>
          <c:yVal>
            <c:numRef>
              <c:f>Sheet1!$H$7:$H$70</c:f>
              <c:numCache>
                <c:formatCode>General</c:formatCode>
                <c:ptCount val="64"/>
                <c:pt idx="0">
                  <c:v>0</c:v>
                </c:pt>
                <c:pt idx="1">
                  <c:v>0.56799999999999995</c:v>
                </c:pt>
                <c:pt idx="2">
                  <c:v>1.042</c:v>
                </c:pt>
                <c:pt idx="3">
                  <c:v>0.82199999999999995</c:v>
                </c:pt>
                <c:pt idx="4">
                  <c:v>0.70099999999999996</c:v>
                </c:pt>
                <c:pt idx="5">
                  <c:v>0.59199999999999997</c:v>
                </c:pt>
                <c:pt idx="6">
                  <c:v>0.46600000000000003</c:v>
                </c:pt>
                <c:pt idx="7">
                  <c:v>0.31900000000000001</c:v>
                </c:pt>
                <c:pt idx="8">
                  <c:v>0.159</c:v>
                </c:pt>
                <c:pt idx="9">
                  <c:v>0</c:v>
                </c:pt>
                <c:pt idx="10">
                  <c:v>-0.159</c:v>
                </c:pt>
                <c:pt idx="11">
                  <c:v>-0.31900000000000001</c:v>
                </c:pt>
                <c:pt idx="12">
                  <c:v>-0.46600000000000003</c:v>
                </c:pt>
                <c:pt idx="13">
                  <c:v>-0.59199999999999997</c:v>
                </c:pt>
                <c:pt idx="14">
                  <c:v>-0.70099999999999996</c:v>
                </c:pt>
                <c:pt idx="15">
                  <c:v>-0.82199999999999995</c:v>
                </c:pt>
                <c:pt idx="16">
                  <c:v>-1.042</c:v>
                </c:pt>
                <c:pt idx="17">
                  <c:v>-0.81399999999999995</c:v>
                </c:pt>
                <c:pt idx="18">
                  <c:v>-0.70399999999999996</c:v>
                </c:pt>
                <c:pt idx="19">
                  <c:v>-0.59399999999999997</c:v>
                </c:pt>
                <c:pt idx="20">
                  <c:v>-0.48299999999999998</c:v>
                </c:pt>
                <c:pt idx="21">
                  <c:v>-0.371</c:v>
                </c:pt>
                <c:pt idx="22">
                  <c:v>-0.25900000000000001</c:v>
                </c:pt>
                <c:pt idx="23">
                  <c:v>-0.14299999999999999</c:v>
                </c:pt>
                <c:pt idx="24">
                  <c:v>-2.7E-2</c:v>
                </c:pt>
                <c:pt idx="25">
                  <c:v>8.8999999999999996E-2</c:v>
                </c:pt>
                <c:pt idx="26">
                  <c:v>0.20499999999999999</c:v>
                </c:pt>
                <c:pt idx="27">
                  <c:v>0.32100000000000001</c:v>
                </c:pt>
                <c:pt idx="28">
                  <c:v>0.434</c:v>
                </c:pt>
                <c:pt idx="29">
                  <c:v>0.54800000000000004</c:v>
                </c:pt>
                <c:pt idx="30">
                  <c:v>0.66</c:v>
                </c:pt>
                <c:pt idx="31">
                  <c:v>0.77300000000000002</c:v>
                </c:pt>
                <c:pt idx="32">
                  <c:v>0.88500000000000001</c:v>
                </c:pt>
                <c:pt idx="33">
                  <c:v>0.98699999999999999</c:v>
                </c:pt>
                <c:pt idx="34">
                  <c:v>1.087</c:v>
                </c:pt>
                <c:pt idx="35">
                  <c:v>1.1879999999999999</c:v>
                </c:pt>
                <c:pt idx="36">
                  <c:v>1.286</c:v>
                </c:pt>
                <c:pt idx="37">
                  <c:v>1.3839999999999999</c:v>
                </c:pt>
                <c:pt idx="38">
                  <c:v>1.462</c:v>
                </c:pt>
                <c:pt idx="39">
                  <c:v>1.5389999999999999</c:v>
                </c:pt>
                <c:pt idx="40">
                  <c:v>1.5980000000000001</c:v>
                </c:pt>
                <c:pt idx="41">
                  <c:v>1.633</c:v>
                </c:pt>
                <c:pt idx="42">
                  <c:v>1.6559999999999999</c:v>
                </c:pt>
                <c:pt idx="43">
                  <c:v>1.6359999999999999</c:v>
                </c:pt>
                <c:pt idx="44">
                  <c:v>1.591</c:v>
                </c:pt>
                <c:pt idx="45">
                  <c:v>1.5569999999999999</c:v>
                </c:pt>
                <c:pt idx="46">
                  <c:v>1.54</c:v>
                </c:pt>
                <c:pt idx="47">
                  <c:v>1.4890000000000001</c:v>
                </c:pt>
                <c:pt idx="48">
                  <c:v>1.1739999999999999</c:v>
                </c:pt>
                <c:pt idx="49">
                  <c:v>1.002</c:v>
                </c:pt>
                <c:pt idx="50">
                  <c:v>0.84499999999999997</c:v>
                </c:pt>
                <c:pt idx="51">
                  <c:v>0.66500000000000004</c:v>
                </c:pt>
                <c:pt idx="52">
                  <c:v>0.45600000000000002</c:v>
                </c:pt>
                <c:pt idx="53">
                  <c:v>0.22800000000000001</c:v>
                </c:pt>
                <c:pt idx="54">
                  <c:v>0</c:v>
                </c:pt>
                <c:pt idx="55">
                  <c:v>-0.159</c:v>
                </c:pt>
                <c:pt idx="56">
                  <c:v>-0.31900000000000001</c:v>
                </c:pt>
                <c:pt idx="57">
                  <c:v>-0.46600000000000003</c:v>
                </c:pt>
                <c:pt idx="58">
                  <c:v>-0.59199999999999997</c:v>
                </c:pt>
                <c:pt idx="59">
                  <c:v>-0.70099999999999996</c:v>
                </c:pt>
                <c:pt idx="60">
                  <c:v>-0.82199999999999995</c:v>
                </c:pt>
                <c:pt idx="61">
                  <c:v>-1.042</c:v>
                </c:pt>
                <c:pt idx="62">
                  <c:v>-0.56799999999999995</c:v>
                </c:pt>
                <c:pt idx="6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08992"/>
        <c:axId val="39910144"/>
      </c:scatterChart>
      <c:scatterChart>
        <c:scatterStyle val="smoothMarker"/>
        <c:varyColors val="0"/>
        <c:ser>
          <c:idx val="2"/>
          <c:order val="2"/>
          <c:tx>
            <c:v>Cd SD2030</c:v>
          </c:tx>
          <c:marker>
            <c:symbol val="none"/>
          </c:marker>
          <c:xVal>
            <c:numRef>
              <c:f>Sheet1!$B$7:$B$25</c:f>
              <c:numCache>
                <c:formatCode>General</c:formatCode>
                <c:ptCount val="19"/>
                <c:pt idx="0">
                  <c:v>-5.95</c:v>
                </c:pt>
                <c:pt idx="1">
                  <c:v>-4.96</c:v>
                </c:pt>
                <c:pt idx="2">
                  <c:v>-3.96</c:v>
                </c:pt>
                <c:pt idx="3">
                  <c:v>-2.94</c:v>
                </c:pt>
                <c:pt idx="4">
                  <c:v>-1.92</c:v>
                </c:pt>
                <c:pt idx="5">
                  <c:v>-0.87</c:v>
                </c:pt>
                <c:pt idx="6">
                  <c:v>0.1</c:v>
                </c:pt>
                <c:pt idx="7">
                  <c:v>1.21</c:v>
                </c:pt>
                <c:pt idx="8">
                  <c:v>2.1800000000000002</c:v>
                </c:pt>
                <c:pt idx="9">
                  <c:v>3.25</c:v>
                </c:pt>
                <c:pt idx="10">
                  <c:v>4.2699999999999996</c:v>
                </c:pt>
                <c:pt idx="11">
                  <c:v>5.31</c:v>
                </c:pt>
                <c:pt idx="12">
                  <c:v>6.29</c:v>
                </c:pt>
                <c:pt idx="13">
                  <c:v>7.3</c:v>
                </c:pt>
                <c:pt idx="14">
                  <c:v>8.32</c:v>
                </c:pt>
                <c:pt idx="15">
                  <c:v>9.32</c:v>
                </c:pt>
                <c:pt idx="16">
                  <c:v>10.37</c:v>
                </c:pt>
                <c:pt idx="17">
                  <c:v>11.39</c:v>
                </c:pt>
                <c:pt idx="18">
                  <c:v>12.4</c:v>
                </c:pt>
              </c:numCache>
            </c:numRef>
          </c:xVal>
          <c:yVal>
            <c:numRef>
              <c:f>Sheet1!$D$7:$D$25</c:f>
              <c:numCache>
                <c:formatCode>General</c:formatCode>
                <c:ptCount val="19"/>
                <c:pt idx="0">
                  <c:v>5.2299999999999999E-2</c:v>
                </c:pt>
                <c:pt idx="1">
                  <c:v>3.15E-2</c:v>
                </c:pt>
                <c:pt idx="2">
                  <c:v>2.3599999999999999E-2</c:v>
                </c:pt>
                <c:pt idx="3">
                  <c:v>1.8700000000000001E-2</c:v>
                </c:pt>
                <c:pt idx="4">
                  <c:v>1.54E-2</c:v>
                </c:pt>
                <c:pt idx="5">
                  <c:v>1.41E-2</c:v>
                </c:pt>
                <c:pt idx="6">
                  <c:v>1.4800000000000001E-2</c:v>
                </c:pt>
                <c:pt idx="7">
                  <c:v>1.6500000000000001E-2</c:v>
                </c:pt>
                <c:pt idx="8">
                  <c:v>1.5699999999999999E-2</c:v>
                </c:pt>
                <c:pt idx="9">
                  <c:v>1.46E-2</c:v>
                </c:pt>
                <c:pt idx="10">
                  <c:v>1.37E-2</c:v>
                </c:pt>
                <c:pt idx="11">
                  <c:v>1.5699999999999999E-2</c:v>
                </c:pt>
                <c:pt idx="12">
                  <c:v>1.9300000000000001E-2</c:v>
                </c:pt>
                <c:pt idx="13">
                  <c:v>2.2800000000000001E-2</c:v>
                </c:pt>
                <c:pt idx="14">
                  <c:v>2.69E-2</c:v>
                </c:pt>
                <c:pt idx="15">
                  <c:v>3.3399999999999999E-2</c:v>
                </c:pt>
                <c:pt idx="16">
                  <c:v>4.4299999999999999E-2</c:v>
                </c:pt>
                <c:pt idx="17">
                  <c:v>7.0900000000000005E-2</c:v>
                </c:pt>
                <c:pt idx="18">
                  <c:v>0.18179999999999999</c:v>
                </c:pt>
              </c:numCache>
            </c:numRef>
          </c:yVal>
          <c:smooth val="0"/>
        </c:ser>
        <c:ser>
          <c:idx val="3"/>
          <c:order val="3"/>
          <c:tx>
            <c:v>Cd S816</c:v>
          </c:tx>
          <c:marker>
            <c:symbol val="none"/>
          </c:marker>
          <c:xVal>
            <c:numRef>
              <c:f>Sheet1!$G$7:$G$70</c:f>
              <c:numCache>
                <c:formatCode>General</c:formatCode>
                <c:ptCount val="64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-9</c:v>
                </c:pt>
                <c:pt idx="19">
                  <c:v>-8</c:v>
                </c:pt>
                <c:pt idx="20">
                  <c:v>-7</c:v>
                </c:pt>
                <c:pt idx="21">
                  <c:v>-6</c:v>
                </c:pt>
                <c:pt idx="22">
                  <c:v>-5</c:v>
                </c:pt>
                <c:pt idx="23">
                  <c:v>-4</c:v>
                </c:pt>
                <c:pt idx="24">
                  <c:v>-3</c:v>
                </c:pt>
                <c:pt idx="25">
                  <c:v>-2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30</c:v>
                </c:pt>
                <c:pt idx="49">
                  <c:v>40</c:v>
                </c:pt>
                <c:pt idx="50">
                  <c:v>50</c:v>
                </c:pt>
                <c:pt idx="51">
                  <c:v>60</c:v>
                </c:pt>
                <c:pt idx="52">
                  <c:v>70</c:v>
                </c:pt>
                <c:pt idx="53">
                  <c:v>80</c:v>
                </c:pt>
                <c:pt idx="54">
                  <c:v>90</c:v>
                </c:pt>
                <c:pt idx="55">
                  <c:v>100</c:v>
                </c:pt>
                <c:pt idx="56">
                  <c:v>110</c:v>
                </c:pt>
                <c:pt idx="57">
                  <c:v>120</c:v>
                </c:pt>
                <c:pt idx="58">
                  <c:v>130</c:v>
                </c:pt>
                <c:pt idx="59">
                  <c:v>140</c:v>
                </c:pt>
                <c:pt idx="60">
                  <c:v>150</c:v>
                </c:pt>
                <c:pt idx="61">
                  <c:v>160</c:v>
                </c:pt>
                <c:pt idx="62">
                  <c:v>170</c:v>
                </c:pt>
                <c:pt idx="63">
                  <c:v>180</c:v>
                </c:pt>
              </c:numCache>
            </c:numRef>
          </c:xVal>
          <c:yVal>
            <c:numRef>
              <c:f>Sheet1!$I$7:$I$70</c:f>
              <c:numCache>
                <c:formatCode>General</c:formatCode>
                <c:ptCount val="64"/>
                <c:pt idx="0">
                  <c:v>0.01</c:v>
                </c:pt>
                <c:pt idx="1">
                  <c:v>0.01</c:v>
                </c:pt>
                <c:pt idx="2">
                  <c:v>9.7299999999999998E-2</c:v>
                </c:pt>
                <c:pt idx="3">
                  <c:v>0.26819999999999999</c:v>
                </c:pt>
                <c:pt idx="4">
                  <c:v>0.47849999999999998</c:v>
                </c:pt>
                <c:pt idx="5">
                  <c:v>0.70309999999999995</c:v>
                </c:pt>
                <c:pt idx="6">
                  <c:v>0.91559999999999997</c:v>
                </c:pt>
                <c:pt idx="7">
                  <c:v>1.091</c:v>
                </c:pt>
                <c:pt idx="8">
                  <c:v>1.2090000000000001</c:v>
                </c:pt>
                <c:pt idx="9">
                  <c:v>1.256</c:v>
                </c:pt>
                <c:pt idx="10">
                  <c:v>1.2090000000000001</c:v>
                </c:pt>
                <c:pt idx="11">
                  <c:v>1.091</c:v>
                </c:pt>
                <c:pt idx="12">
                  <c:v>0.91559999999999997</c:v>
                </c:pt>
                <c:pt idx="13">
                  <c:v>0.70309999999999995</c:v>
                </c:pt>
                <c:pt idx="14">
                  <c:v>0.47849999999999998</c:v>
                </c:pt>
                <c:pt idx="15">
                  <c:v>0.26819999999999999</c:v>
                </c:pt>
                <c:pt idx="16">
                  <c:v>9.7299999999999998E-2</c:v>
                </c:pt>
                <c:pt idx="17">
                  <c:v>1.9400000000000001E-2</c:v>
                </c:pt>
                <c:pt idx="18">
                  <c:v>1.77E-2</c:v>
                </c:pt>
                <c:pt idx="19">
                  <c:v>1.6E-2</c:v>
                </c:pt>
                <c:pt idx="20">
                  <c:v>1.44E-2</c:v>
                </c:pt>
                <c:pt idx="21">
                  <c:v>1.29E-2</c:v>
                </c:pt>
                <c:pt idx="22">
                  <c:v>1.15E-2</c:v>
                </c:pt>
                <c:pt idx="23">
                  <c:v>1.12E-2</c:v>
                </c:pt>
                <c:pt idx="24">
                  <c:v>1.09E-2</c:v>
                </c:pt>
                <c:pt idx="25">
                  <c:v>1.0699999999999999E-2</c:v>
                </c:pt>
                <c:pt idx="26">
                  <c:v>1.06E-2</c:v>
                </c:pt>
                <c:pt idx="27">
                  <c:v>1.0500000000000001E-2</c:v>
                </c:pt>
                <c:pt idx="28">
                  <c:v>1.1299999999999999E-2</c:v>
                </c:pt>
                <c:pt idx="29">
                  <c:v>1.21E-2</c:v>
                </c:pt>
                <c:pt idx="30">
                  <c:v>1.2999999999999999E-2</c:v>
                </c:pt>
                <c:pt idx="31">
                  <c:v>1.3899999999999999E-2</c:v>
                </c:pt>
                <c:pt idx="32">
                  <c:v>1.49E-2</c:v>
                </c:pt>
                <c:pt idx="33">
                  <c:v>1.6899999999999998E-2</c:v>
                </c:pt>
                <c:pt idx="34">
                  <c:v>1.89E-2</c:v>
                </c:pt>
                <c:pt idx="35">
                  <c:v>2.1000000000000001E-2</c:v>
                </c:pt>
                <c:pt idx="36">
                  <c:v>2.3199999999999998E-2</c:v>
                </c:pt>
                <c:pt idx="37">
                  <c:v>2.5399999999999999E-2</c:v>
                </c:pt>
                <c:pt idx="38">
                  <c:v>2.86E-2</c:v>
                </c:pt>
                <c:pt idx="39">
                  <c:v>3.1800000000000002E-2</c:v>
                </c:pt>
                <c:pt idx="40">
                  <c:v>3.5700000000000003E-2</c:v>
                </c:pt>
                <c:pt idx="41">
                  <c:v>4.0300000000000002E-2</c:v>
                </c:pt>
                <c:pt idx="42">
                  <c:v>4.6399999999999997E-2</c:v>
                </c:pt>
                <c:pt idx="43">
                  <c:v>5.3999999999999999E-2</c:v>
                </c:pt>
                <c:pt idx="44">
                  <c:v>6.3E-2</c:v>
                </c:pt>
                <c:pt idx="45">
                  <c:v>7.2599999999999998E-2</c:v>
                </c:pt>
                <c:pt idx="46">
                  <c:v>8.3199999999999996E-2</c:v>
                </c:pt>
                <c:pt idx="47">
                  <c:v>9.7299999999999998E-2</c:v>
                </c:pt>
                <c:pt idx="48">
                  <c:v>0.26819999999999999</c:v>
                </c:pt>
                <c:pt idx="49">
                  <c:v>0.47849999999999998</c:v>
                </c:pt>
                <c:pt idx="50">
                  <c:v>0.70309999999999995</c:v>
                </c:pt>
                <c:pt idx="51">
                  <c:v>0.91559999999999997</c:v>
                </c:pt>
                <c:pt idx="52">
                  <c:v>1.091</c:v>
                </c:pt>
                <c:pt idx="53">
                  <c:v>1.2090000000000001</c:v>
                </c:pt>
                <c:pt idx="54">
                  <c:v>1.256</c:v>
                </c:pt>
                <c:pt idx="55">
                  <c:v>1.2090000000000001</c:v>
                </c:pt>
                <c:pt idx="56">
                  <c:v>1.091</c:v>
                </c:pt>
                <c:pt idx="57">
                  <c:v>0.91559999999999997</c:v>
                </c:pt>
                <c:pt idx="58">
                  <c:v>0.70309999999999995</c:v>
                </c:pt>
                <c:pt idx="59">
                  <c:v>0.47849999999999998</c:v>
                </c:pt>
                <c:pt idx="60">
                  <c:v>0.26819999999999999</c:v>
                </c:pt>
                <c:pt idx="61">
                  <c:v>9.7299999999999998E-2</c:v>
                </c:pt>
                <c:pt idx="62">
                  <c:v>0.01</c:v>
                </c:pt>
                <c:pt idx="63">
                  <c:v>0.01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2768"/>
        <c:axId val="39910720"/>
      </c:scatterChart>
      <c:valAx>
        <c:axId val="39908992"/>
        <c:scaling>
          <c:orientation val="minMax"/>
          <c:max val="20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AoA (deg)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910144"/>
        <c:crossesAt val="0"/>
        <c:crossBetween val="midCat"/>
        <c:majorUnit val="2"/>
      </c:valAx>
      <c:valAx>
        <c:axId val="39910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908992"/>
        <c:crossesAt val="-6"/>
        <c:crossBetween val="midCat"/>
      </c:valAx>
      <c:valAx>
        <c:axId val="39910720"/>
        <c:scaling>
          <c:orientation val="minMax"/>
          <c:max val="0.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992768"/>
        <c:crosses val="max"/>
        <c:crossBetween val="midCat"/>
      </c:valAx>
      <c:valAx>
        <c:axId val="4099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107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Lift Coeff.</a:t>
            </a:r>
          </a:p>
        </c:rich>
      </c:tx>
      <c:layout>
        <c:manualLayout>
          <c:xMode val="edge"/>
          <c:yMode val="edge"/>
          <c:x val="0.41555014183737987"/>
          <c:y val="3.55988180079958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662279111353142E-2"/>
          <c:y val="0.18770285858761437"/>
          <c:w val="0.86059093890192861"/>
          <c:h val="0.66666877360428556"/>
        </c:manualLayout>
      </c:layout>
      <c:scatterChart>
        <c:scatterStyle val="lineMarker"/>
        <c:varyColors val="0"/>
        <c:ser>
          <c:idx val="0"/>
          <c:order val="0"/>
          <c:tx>
            <c:strRef>
              <c:f>BlendAirfoils!$A$5</c:f>
              <c:strCache>
                <c:ptCount val="1"/>
                <c:pt idx="0">
                  <c:v>Airfoil A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BlendAirfoils!$A$8:$A$207</c:f>
              <c:numCache>
                <c:formatCode>General</c:formatCode>
                <c:ptCount val="20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xVal>
          <c:yVal>
            <c:numRef>
              <c:f>BlendAirfoils!$B$8:$B$207</c:f>
              <c:numCache>
                <c:formatCode>General</c:formatCode>
                <c:ptCount val="200"/>
                <c:pt idx="0">
                  <c:v>-0.32190909090909092</c:v>
                </c:pt>
                <c:pt idx="1">
                  <c:v>-0.25275999999999998</c:v>
                </c:pt>
                <c:pt idx="2">
                  <c:v>-0.17094117647058824</c:v>
                </c:pt>
                <c:pt idx="3">
                  <c:v>-7.9372549019607844E-2</c:v>
                </c:pt>
                <c:pt idx="4">
                  <c:v>-3.6571428571428575E-3</c:v>
                </c:pt>
                <c:pt idx="5">
                  <c:v>9.479381443298969E-2</c:v>
                </c:pt>
                <c:pt idx="6">
                  <c:v>0.23635135135135138</c:v>
                </c:pt>
                <c:pt idx="7">
                  <c:v>0.40626804123711341</c:v>
                </c:pt>
                <c:pt idx="8">
                  <c:v>0.52919626168224299</c:v>
                </c:pt>
                <c:pt idx="9">
                  <c:v>0.63200000000000012</c:v>
                </c:pt>
                <c:pt idx="10">
                  <c:v>0.71304807692307692</c:v>
                </c:pt>
                <c:pt idx="11">
                  <c:v>0.78387755102040824</c:v>
                </c:pt>
                <c:pt idx="12">
                  <c:v>0.85672277227722771</c:v>
                </c:pt>
                <c:pt idx="13">
                  <c:v>0.93321568627450979</c:v>
                </c:pt>
                <c:pt idx="14">
                  <c:v>0.99675999999999987</c:v>
                </c:pt>
                <c:pt idx="15">
                  <c:v>1.0441428571428573</c:v>
                </c:pt>
                <c:pt idx="16">
                  <c:v>1.0723529411764707</c:v>
                </c:pt>
                <c:pt idx="17">
                  <c:v>1.0310792079207922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BlendAirfoils!$E$5</c:f>
              <c:strCache>
                <c:ptCount val="1"/>
                <c:pt idx="0">
                  <c:v>Airfoil B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BlendAirfoils!$E$8:$E$207</c:f>
              <c:numCache>
                <c:formatCode>General</c:formatCode>
                <c:ptCount val="20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xVal>
          <c:yVal>
            <c:numRef>
              <c:f>BlendAirfoils!$F$8:$F$207</c:f>
              <c:numCache>
                <c:formatCode>General</c:formatCode>
                <c:ptCount val="200"/>
                <c:pt idx="0">
                  <c:v>-0.35459595959595958</c:v>
                </c:pt>
                <c:pt idx="1">
                  <c:v>-0.25596000000000002</c:v>
                </c:pt>
                <c:pt idx="2">
                  <c:v>-0.14564705882352944</c:v>
                </c:pt>
                <c:pt idx="3">
                  <c:v>1.5686274509802816E-4</c:v>
                </c:pt>
                <c:pt idx="4">
                  <c:v>0.14080000000000001</c:v>
                </c:pt>
                <c:pt idx="5">
                  <c:v>0.24330927835051547</c:v>
                </c:pt>
                <c:pt idx="6">
                  <c:v>0.32029729729729733</c:v>
                </c:pt>
                <c:pt idx="7">
                  <c:v>0.41825773195876287</c:v>
                </c:pt>
                <c:pt idx="8">
                  <c:v>0.51210280373831774</c:v>
                </c:pt>
                <c:pt idx="9">
                  <c:v>0.60852941176470587</c:v>
                </c:pt>
                <c:pt idx="10">
                  <c:v>0.70519230769230767</c:v>
                </c:pt>
                <c:pt idx="11">
                  <c:v>0.79766326530612242</c:v>
                </c:pt>
                <c:pt idx="12">
                  <c:v>0.88937623762376239</c:v>
                </c:pt>
                <c:pt idx="13">
                  <c:v>0.97327450980392161</c:v>
                </c:pt>
                <c:pt idx="14">
                  <c:v>1.0418400000000001</c:v>
                </c:pt>
                <c:pt idx="15">
                  <c:v>1.0917904761904762</c:v>
                </c:pt>
                <c:pt idx="16">
                  <c:v>1.1308529411764707</c:v>
                </c:pt>
                <c:pt idx="17">
                  <c:v>1.0978910891089109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BlendAirfoils!$I$5</c:f>
              <c:strCache>
                <c:ptCount val="1"/>
                <c:pt idx="0">
                  <c:v>Blended airfoil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BlendAirfoils!$I$8:$I$207</c:f>
              <c:numCache>
                <c:formatCode>General</c:formatCode>
                <c:ptCount val="20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xVal>
          <c:yVal>
            <c:numRef>
              <c:f>BlendAirfoils!$J$8:$J$207</c:f>
              <c:numCache>
                <c:formatCode>0.000</c:formatCode>
                <c:ptCount val="200"/>
                <c:pt idx="0">
                  <c:v>-0.34413616161616162</c:v>
                </c:pt>
                <c:pt idx="1">
                  <c:v>-0.254936</c:v>
                </c:pt>
                <c:pt idx="2">
                  <c:v>-0.15374117647058824</c:v>
                </c:pt>
                <c:pt idx="3">
                  <c:v>-2.5292549019607848E-2</c:v>
                </c:pt>
                <c:pt idx="4">
                  <c:v>9.4573714285714303E-2</c:v>
                </c:pt>
                <c:pt idx="5">
                  <c:v>0.19578432989690722</c:v>
                </c:pt>
                <c:pt idx="6">
                  <c:v>0.29343459459459464</c:v>
                </c:pt>
                <c:pt idx="7">
                  <c:v>0.41442103092783505</c:v>
                </c:pt>
                <c:pt idx="8">
                  <c:v>0.51757271028037377</c:v>
                </c:pt>
                <c:pt idx="9">
                  <c:v>0.61604000000000003</c:v>
                </c:pt>
                <c:pt idx="10">
                  <c:v>0.70770615384615387</c:v>
                </c:pt>
                <c:pt idx="11">
                  <c:v>0.7932518367346939</c:v>
                </c:pt>
                <c:pt idx="12">
                  <c:v>0.87892712871287126</c:v>
                </c:pt>
                <c:pt idx="13">
                  <c:v>0.96045568627450983</c:v>
                </c:pt>
                <c:pt idx="14">
                  <c:v>1.0274144000000001</c:v>
                </c:pt>
                <c:pt idx="15">
                  <c:v>1.0765432380952382</c:v>
                </c:pt>
                <c:pt idx="16">
                  <c:v>1.1121329411764707</c:v>
                </c:pt>
                <c:pt idx="17">
                  <c:v>1.0765112871287128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53888"/>
        <c:axId val="63270848"/>
      </c:scatterChart>
      <c:valAx>
        <c:axId val="446538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Angle of Attack, deg</a:t>
                </a:r>
              </a:p>
            </c:rich>
          </c:tx>
          <c:layout>
            <c:manualLayout>
              <c:xMode val="edge"/>
              <c:yMode val="edge"/>
              <c:x val="0.3378020507839346"/>
              <c:y val="0.886734194017350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270848"/>
        <c:crosses val="autoZero"/>
        <c:crossBetween val="midCat"/>
      </c:valAx>
      <c:valAx>
        <c:axId val="63270848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538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498683733405943"/>
          <c:y val="0.10679645402398749"/>
          <c:w val="0.28418267764362753"/>
          <c:h val="0.1877028585876143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Drag Coeff.</a:t>
            </a:r>
          </a:p>
        </c:rich>
      </c:tx>
      <c:layout>
        <c:manualLayout>
          <c:xMode val="edge"/>
          <c:yMode val="edge"/>
          <c:x val="0.4005386858899474"/>
          <c:y val="3.41615424858405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20447749831332E-2"/>
          <c:y val="0.18633568628640318"/>
          <c:w val="0.84677641647874791"/>
          <c:h val="0.68633644448825171"/>
        </c:manualLayout>
      </c:layout>
      <c:scatterChart>
        <c:scatterStyle val="lineMarker"/>
        <c:varyColors val="0"/>
        <c:ser>
          <c:idx val="0"/>
          <c:order val="0"/>
          <c:tx>
            <c:strRef>
              <c:f>BlendAirfoils!$A$5</c:f>
              <c:strCache>
                <c:ptCount val="1"/>
                <c:pt idx="0">
                  <c:v>Airfoil A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BlendAirfoils!$A$8:$A$207</c:f>
              <c:numCache>
                <c:formatCode>General</c:formatCode>
                <c:ptCount val="20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xVal>
          <c:yVal>
            <c:numRef>
              <c:f>BlendAirfoils!$C$8:$C$207</c:f>
              <c:numCache>
                <c:formatCode>General</c:formatCode>
                <c:ptCount val="200"/>
                <c:pt idx="0">
                  <c:v>3.2808080808080807E-2</c:v>
                </c:pt>
                <c:pt idx="1">
                  <c:v>2.4320000000000001E-2</c:v>
                </c:pt>
                <c:pt idx="2">
                  <c:v>1.9294117647058823E-2</c:v>
                </c:pt>
                <c:pt idx="3">
                  <c:v>1.5313725490196078E-2</c:v>
                </c:pt>
                <c:pt idx="4">
                  <c:v>1.4123809523809525E-2</c:v>
                </c:pt>
                <c:pt idx="5">
                  <c:v>1.4896907216494846E-2</c:v>
                </c:pt>
                <c:pt idx="6">
                  <c:v>1.6621621621621622E-2</c:v>
                </c:pt>
                <c:pt idx="7">
                  <c:v>1.6185567010309279E-2</c:v>
                </c:pt>
                <c:pt idx="8">
                  <c:v>1.5233644859813085E-2</c:v>
                </c:pt>
                <c:pt idx="9">
                  <c:v>1.4264705882352941E-2</c:v>
                </c:pt>
                <c:pt idx="10">
                  <c:v>1.5403846153846155E-2</c:v>
                </c:pt>
                <c:pt idx="11">
                  <c:v>1.8112244897959182E-2</c:v>
                </c:pt>
                <c:pt idx="12">
                  <c:v>2.181188118811881E-2</c:v>
                </c:pt>
                <c:pt idx="13">
                  <c:v>2.5745098039215684E-2</c:v>
                </c:pt>
                <c:pt idx="14">
                  <c:v>3.108E-2</c:v>
                </c:pt>
                <c:pt idx="15">
                  <c:v>4.0123809523809527E-2</c:v>
                </c:pt>
                <c:pt idx="16">
                  <c:v>6.067647058823529E-2</c:v>
                </c:pt>
                <c:pt idx="17">
                  <c:v>0.138039603960396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BlendAirfoils!$E$5</c:f>
              <c:strCache>
                <c:ptCount val="1"/>
                <c:pt idx="0">
                  <c:v>Airfoil B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BlendAirfoils!$E$8:$E$207</c:f>
              <c:numCache>
                <c:formatCode>General</c:formatCode>
                <c:ptCount val="20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xVal>
          <c:yVal>
            <c:numRef>
              <c:f>BlendAirfoils!$G$8:$G$207</c:f>
              <c:numCache>
                <c:formatCode>General</c:formatCode>
                <c:ptCount val="200"/>
                <c:pt idx="0">
                  <c:v>3.1010101010101009E-2</c:v>
                </c:pt>
                <c:pt idx="1">
                  <c:v>1.9439999999999999E-2</c:v>
                </c:pt>
                <c:pt idx="2">
                  <c:v>1.6176470588235296E-2</c:v>
                </c:pt>
                <c:pt idx="3">
                  <c:v>1.415686274509804E-2</c:v>
                </c:pt>
                <c:pt idx="4">
                  <c:v>1.1371428571428571E-2</c:v>
                </c:pt>
                <c:pt idx="5">
                  <c:v>1.0999999999999999E-2</c:v>
                </c:pt>
                <c:pt idx="6">
                  <c:v>1.1810810810810811E-2</c:v>
                </c:pt>
                <c:pt idx="7">
                  <c:v>1.2814432989690721E-2</c:v>
                </c:pt>
                <c:pt idx="8">
                  <c:v>1.3766355140186915E-2</c:v>
                </c:pt>
                <c:pt idx="9">
                  <c:v>1.4735294117647058E-2</c:v>
                </c:pt>
                <c:pt idx="10">
                  <c:v>1.5701923076923079E-2</c:v>
                </c:pt>
                <c:pt idx="11">
                  <c:v>1.6704081632653061E-2</c:v>
                </c:pt>
                <c:pt idx="12">
                  <c:v>1.8405940594059405E-2</c:v>
                </c:pt>
                <c:pt idx="13">
                  <c:v>2.1058823529411762E-2</c:v>
                </c:pt>
                <c:pt idx="14">
                  <c:v>2.6759999999999999E-2</c:v>
                </c:pt>
                <c:pt idx="15">
                  <c:v>3.1590476190476197E-2</c:v>
                </c:pt>
                <c:pt idx="16">
                  <c:v>3.8558823529411763E-2</c:v>
                </c:pt>
                <c:pt idx="17">
                  <c:v>0.12172277227722766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BlendAirfoils!$I$5</c:f>
              <c:strCache>
                <c:ptCount val="1"/>
                <c:pt idx="0">
                  <c:v>Blended airfoil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BlendAirfoils!$I$8:$I$207</c:f>
              <c:numCache>
                <c:formatCode>General</c:formatCode>
                <c:ptCount val="20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xVal>
          <c:yVal>
            <c:numRef>
              <c:f>BlendAirfoils!$K$8:$K$207</c:f>
              <c:numCache>
                <c:formatCode>0.0000</c:formatCode>
                <c:ptCount val="200"/>
                <c:pt idx="0">
                  <c:v>3.1585454545454542E-2</c:v>
                </c:pt>
                <c:pt idx="1">
                  <c:v>2.1001599999999999E-2</c:v>
                </c:pt>
                <c:pt idx="2">
                  <c:v>1.7174117647058826E-2</c:v>
                </c:pt>
                <c:pt idx="3">
                  <c:v>1.4527058823529412E-2</c:v>
                </c:pt>
                <c:pt idx="4">
                  <c:v>1.2252190476190476E-2</c:v>
                </c:pt>
                <c:pt idx="5">
                  <c:v>1.224701030927835E-2</c:v>
                </c:pt>
                <c:pt idx="6">
                  <c:v>1.3350270270270271E-2</c:v>
                </c:pt>
                <c:pt idx="7">
                  <c:v>1.3893195876288658E-2</c:v>
                </c:pt>
                <c:pt idx="8">
                  <c:v>1.4235887850467289E-2</c:v>
                </c:pt>
                <c:pt idx="9">
                  <c:v>1.4584705882352941E-2</c:v>
                </c:pt>
                <c:pt idx="10">
                  <c:v>1.5606538461538463E-2</c:v>
                </c:pt>
                <c:pt idx="11">
                  <c:v>1.715469387755102E-2</c:v>
                </c:pt>
                <c:pt idx="12">
                  <c:v>1.9495841584158416E-2</c:v>
                </c:pt>
                <c:pt idx="13">
                  <c:v>2.2558431372549016E-2</c:v>
                </c:pt>
                <c:pt idx="14">
                  <c:v>2.8142399999999998E-2</c:v>
                </c:pt>
                <c:pt idx="15">
                  <c:v>3.4321142857142863E-2</c:v>
                </c:pt>
                <c:pt idx="16">
                  <c:v>4.5636470588235292E-2</c:v>
                </c:pt>
                <c:pt idx="17">
                  <c:v>0.12694415841584153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272576"/>
        <c:axId val="63273152"/>
      </c:scatterChart>
      <c:valAx>
        <c:axId val="63272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273152"/>
        <c:crosses val="autoZero"/>
        <c:crossBetween val="midCat"/>
      </c:valAx>
      <c:valAx>
        <c:axId val="63273152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27257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043068619446771"/>
          <c:y val="0.13975176471480238"/>
          <c:w val="0.28494698459284851"/>
          <c:h val="0.1801244967435230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18321668124818"/>
          <c:y val="4.214129483814523E-2"/>
          <c:w val="0.64206692913385832"/>
          <c:h val="0.73444808982210552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MKH_Scaled45.5m_8tsr_Re100k_Fre!$B$113:$B$137</c:f>
              <c:numCache>
                <c:formatCode>General</c:formatCode>
                <c:ptCount val="25"/>
                <c:pt idx="0">
                  <c:v>1.679</c:v>
                </c:pt>
                <c:pt idx="1">
                  <c:v>3.3580000000000001</c:v>
                </c:pt>
                <c:pt idx="2">
                  <c:v>5.0369999999999999</c:v>
                </c:pt>
                <c:pt idx="3">
                  <c:v>6.7160000000000002</c:v>
                </c:pt>
                <c:pt idx="4">
                  <c:v>8.3949999999999996</c:v>
                </c:pt>
                <c:pt idx="5">
                  <c:v>10.074</c:v>
                </c:pt>
                <c:pt idx="6">
                  <c:v>11.753</c:v>
                </c:pt>
                <c:pt idx="7">
                  <c:v>13.432</c:v>
                </c:pt>
                <c:pt idx="8">
                  <c:v>15.111000000000001</c:v>
                </c:pt>
                <c:pt idx="9">
                  <c:v>16.79</c:v>
                </c:pt>
                <c:pt idx="10">
                  <c:v>18.469000000000001</c:v>
                </c:pt>
                <c:pt idx="11">
                  <c:v>20.148</c:v>
                </c:pt>
                <c:pt idx="12">
                  <c:v>21.827000000000002</c:v>
                </c:pt>
                <c:pt idx="13">
                  <c:v>23.506</c:v>
                </c:pt>
                <c:pt idx="14">
                  <c:v>25.184999999999999</c:v>
                </c:pt>
                <c:pt idx="15">
                  <c:v>26.864000000000001</c:v>
                </c:pt>
                <c:pt idx="16">
                  <c:v>28.542999999999999</c:v>
                </c:pt>
                <c:pt idx="17">
                  <c:v>30.222000000000001</c:v>
                </c:pt>
                <c:pt idx="18">
                  <c:v>31.901</c:v>
                </c:pt>
                <c:pt idx="19">
                  <c:v>33.58</c:v>
                </c:pt>
                <c:pt idx="20">
                  <c:v>35.259</c:v>
                </c:pt>
                <c:pt idx="21">
                  <c:v>36.938000000000002</c:v>
                </c:pt>
                <c:pt idx="22">
                  <c:v>38.616999999999997</c:v>
                </c:pt>
                <c:pt idx="23">
                  <c:v>40.295999999999999</c:v>
                </c:pt>
                <c:pt idx="24">
                  <c:v>41.975000000000001</c:v>
                </c:pt>
              </c:numCache>
            </c:numRef>
          </c:xVal>
          <c:yVal>
            <c:numRef>
              <c:f>MKH_Scaled45.5m_8tsr_Re100k_Fre!$G$113:$G$137</c:f>
              <c:numCache>
                <c:formatCode>0.000</c:formatCode>
                <c:ptCount val="25"/>
                <c:pt idx="0">
                  <c:v>1.2285440000000001E-4</c:v>
                </c:pt>
                <c:pt idx="1">
                  <c:v>4.9142271999999998E-4</c:v>
                </c:pt>
                <c:pt idx="2">
                  <c:v>1.10569984E-3</c:v>
                </c:pt>
                <c:pt idx="3">
                  <c:v>1.9656883200000002E-3</c:v>
                </c:pt>
                <c:pt idx="4">
                  <c:v>3.0713856E-3</c:v>
                </c:pt>
                <c:pt idx="5">
                  <c:v>4.4227942399999998E-3</c:v>
                </c:pt>
                <c:pt idx="6">
                  <c:v>6.0199168000000004E-3</c:v>
                </c:pt>
                <c:pt idx="7">
                  <c:v>7.8627481600000004E-3</c:v>
                </c:pt>
                <c:pt idx="8">
                  <c:v>9.9512908799999997E-3</c:v>
                </c:pt>
                <c:pt idx="9">
                  <c:v>1.228554496E-2</c:v>
                </c:pt>
                <c:pt idx="10">
                  <c:v>1.486550784E-2</c:v>
                </c:pt>
                <c:pt idx="11">
                  <c:v>1.7691182080000003E-2</c:v>
                </c:pt>
                <c:pt idx="12">
                  <c:v>2.076256768E-2</c:v>
                </c:pt>
                <c:pt idx="13">
                  <c:v>2.4079662080000001E-2</c:v>
                </c:pt>
                <c:pt idx="14">
                  <c:v>2.7642478080000001E-2</c:v>
                </c:pt>
                <c:pt idx="15">
                  <c:v>3.1450997760000002E-2</c:v>
                </c:pt>
                <c:pt idx="16">
                  <c:v>3.550522112E-2</c:v>
                </c:pt>
                <c:pt idx="17">
                  <c:v>3.9805166080000003E-2</c:v>
                </c:pt>
                <c:pt idx="18">
                  <c:v>4.4350814719999999E-2</c:v>
                </c:pt>
                <c:pt idx="19">
                  <c:v>4.9142174720000001E-2</c:v>
                </c:pt>
                <c:pt idx="20">
                  <c:v>5.4179258880000004E-2</c:v>
                </c:pt>
                <c:pt idx="21">
                  <c:v>5.9462044160000005E-2</c:v>
                </c:pt>
                <c:pt idx="22">
                  <c:v>6.4990525440000002E-2</c:v>
                </c:pt>
                <c:pt idx="23">
                  <c:v>7.0764725760000008E-2</c:v>
                </c:pt>
                <c:pt idx="24">
                  <c:v>7.6784655360000009E-2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MKH_Scaled45.5m_8tsr_Re100k_Fre!$B$113:$B$137</c:f>
              <c:numCache>
                <c:formatCode>General</c:formatCode>
                <c:ptCount val="25"/>
                <c:pt idx="0">
                  <c:v>1.679</c:v>
                </c:pt>
                <c:pt idx="1">
                  <c:v>3.3580000000000001</c:v>
                </c:pt>
                <c:pt idx="2">
                  <c:v>5.0369999999999999</c:v>
                </c:pt>
                <c:pt idx="3">
                  <c:v>6.7160000000000002</c:v>
                </c:pt>
                <c:pt idx="4">
                  <c:v>8.3949999999999996</c:v>
                </c:pt>
                <c:pt idx="5">
                  <c:v>10.074</c:v>
                </c:pt>
                <c:pt idx="6">
                  <c:v>11.753</c:v>
                </c:pt>
                <c:pt idx="7">
                  <c:v>13.432</c:v>
                </c:pt>
                <c:pt idx="8">
                  <c:v>15.111000000000001</c:v>
                </c:pt>
                <c:pt idx="9">
                  <c:v>16.79</c:v>
                </c:pt>
                <c:pt idx="10">
                  <c:v>18.469000000000001</c:v>
                </c:pt>
                <c:pt idx="11">
                  <c:v>20.148</c:v>
                </c:pt>
                <c:pt idx="12">
                  <c:v>21.827000000000002</c:v>
                </c:pt>
                <c:pt idx="13">
                  <c:v>23.506</c:v>
                </c:pt>
                <c:pt idx="14">
                  <c:v>25.184999999999999</c:v>
                </c:pt>
                <c:pt idx="15">
                  <c:v>26.864000000000001</c:v>
                </c:pt>
                <c:pt idx="16">
                  <c:v>28.542999999999999</c:v>
                </c:pt>
                <c:pt idx="17">
                  <c:v>30.222000000000001</c:v>
                </c:pt>
                <c:pt idx="18">
                  <c:v>31.901</c:v>
                </c:pt>
                <c:pt idx="19">
                  <c:v>33.58</c:v>
                </c:pt>
                <c:pt idx="20">
                  <c:v>35.259</c:v>
                </c:pt>
                <c:pt idx="21">
                  <c:v>36.938000000000002</c:v>
                </c:pt>
                <c:pt idx="22">
                  <c:v>38.616999999999997</c:v>
                </c:pt>
                <c:pt idx="23">
                  <c:v>40.295999999999999</c:v>
                </c:pt>
                <c:pt idx="24">
                  <c:v>41.975000000000001</c:v>
                </c:pt>
              </c:numCache>
            </c:numRef>
          </c:xVal>
          <c:yVal>
            <c:numRef>
              <c:f>MKH_Scaled45.5m_8tsr_Re100k_Fre!$C$113:$C$137</c:f>
              <c:numCache>
                <c:formatCode>General</c:formatCode>
                <c:ptCount val="25"/>
                <c:pt idx="0">
                  <c:v>1.1899999999999999E-4</c:v>
                </c:pt>
                <c:pt idx="1">
                  <c:v>4.7599999999999997E-4</c:v>
                </c:pt>
                <c:pt idx="2">
                  <c:v>1.072E-3</c:v>
                </c:pt>
                <c:pt idx="3">
                  <c:v>1.905E-3</c:v>
                </c:pt>
                <c:pt idx="4">
                  <c:v>2.977E-3</c:v>
                </c:pt>
                <c:pt idx="5">
                  <c:v>4.287E-3</c:v>
                </c:pt>
                <c:pt idx="6">
                  <c:v>5.8349999999999999E-3</c:v>
                </c:pt>
                <c:pt idx="7">
                  <c:v>7.6210000000000002E-3</c:v>
                </c:pt>
                <c:pt idx="8">
                  <c:v>9.6449999999999991E-3</c:v>
                </c:pt>
                <c:pt idx="9">
                  <c:v>1.1908E-2</c:v>
                </c:pt>
                <c:pt idx="10">
                  <c:v>1.4409E-2</c:v>
                </c:pt>
                <c:pt idx="11">
                  <c:v>1.7146999999999999E-2</c:v>
                </c:pt>
                <c:pt idx="12">
                  <c:v>2.0124E-2</c:v>
                </c:pt>
                <c:pt idx="13">
                  <c:v>2.3338999999999999E-2</c:v>
                </c:pt>
                <c:pt idx="14">
                  <c:v>2.6793000000000001E-2</c:v>
                </c:pt>
                <c:pt idx="15">
                  <c:v>3.0484000000000001E-2</c:v>
                </c:pt>
                <c:pt idx="16">
                  <c:v>3.4414E-2</c:v>
                </c:pt>
                <c:pt idx="17">
                  <c:v>3.8581999999999998E-2</c:v>
                </c:pt>
                <c:pt idx="18">
                  <c:v>4.2987000000000004E-2</c:v>
                </c:pt>
                <c:pt idx="19">
                  <c:v>4.7632000000000001E-2</c:v>
                </c:pt>
                <c:pt idx="20">
                  <c:v>5.2514000000000005E-2</c:v>
                </c:pt>
                <c:pt idx="21">
                  <c:v>5.7633999999999998E-2</c:v>
                </c:pt>
                <c:pt idx="22">
                  <c:v>6.2993000000000007E-2</c:v>
                </c:pt>
                <c:pt idx="23">
                  <c:v>6.8588999999999997E-2</c:v>
                </c:pt>
                <c:pt idx="24">
                  <c:v>7.4424000000000004E-2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93376"/>
        <c:axId val="89293952"/>
      </c:scatterChart>
      <c:valAx>
        <c:axId val="89293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Froude Scaled Rotor Speed (RPM)</a:t>
                </a:r>
              </a:p>
            </c:rich>
          </c:tx>
          <c:layout>
            <c:manualLayout>
              <c:xMode val="edge"/>
              <c:yMode val="edge"/>
              <c:x val="0.28961220472440946"/>
              <c:y val="0.846272965879265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293952"/>
        <c:crosses val="autoZero"/>
        <c:crossBetween val="midCat"/>
      </c:valAx>
      <c:valAx>
        <c:axId val="89293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Flap Root Moment (kN*m)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892933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8462817147856514E-2"/>
          <c:y val="0.91628280839895015"/>
          <c:w val="0.72418525809273837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66141732283465"/>
          <c:y val="5.1400554097404488E-2"/>
          <c:w val="0.6441626567512394"/>
          <c:h val="0.73444808982210552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MKH_Scaled45.5m_8tsr_Re100k_Fre!$B$144:$B$168</c:f>
              <c:numCache>
                <c:formatCode>General</c:formatCode>
                <c:ptCount val="25"/>
                <c:pt idx="0">
                  <c:v>1.679</c:v>
                </c:pt>
                <c:pt idx="1">
                  <c:v>3.3580000000000001</c:v>
                </c:pt>
                <c:pt idx="2">
                  <c:v>5.0369999999999999</c:v>
                </c:pt>
                <c:pt idx="3">
                  <c:v>6.7160000000000002</c:v>
                </c:pt>
                <c:pt idx="4">
                  <c:v>8.3949999999999996</c:v>
                </c:pt>
                <c:pt idx="5">
                  <c:v>10.074</c:v>
                </c:pt>
                <c:pt idx="6">
                  <c:v>11.753</c:v>
                </c:pt>
                <c:pt idx="7">
                  <c:v>13.432</c:v>
                </c:pt>
                <c:pt idx="8">
                  <c:v>15.111000000000001</c:v>
                </c:pt>
                <c:pt idx="9">
                  <c:v>16.79</c:v>
                </c:pt>
                <c:pt idx="10">
                  <c:v>18.469000000000001</c:v>
                </c:pt>
                <c:pt idx="11">
                  <c:v>20.148</c:v>
                </c:pt>
                <c:pt idx="12">
                  <c:v>21.827000000000002</c:v>
                </c:pt>
                <c:pt idx="13">
                  <c:v>23.506</c:v>
                </c:pt>
                <c:pt idx="14">
                  <c:v>25.184999999999999</c:v>
                </c:pt>
                <c:pt idx="15">
                  <c:v>26.864000000000001</c:v>
                </c:pt>
                <c:pt idx="16">
                  <c:v>28.542999999999999</c:v>
                </c:pt>
                <c:pt idx="17">
                  <c:v>30.222000000000001</c:v>
                </c:pt>
                <c:pt idx="18">
                  <c:v>31.901</c:v>
                </c:pt>
                <c:pt idx="19">
                  <c:v>33.58</c:v>
                </c:pt>
                <c:pt idx="20">
                  <c:v>35.259</c:v>
                </c:pt>
                <c:pt idx="21">
                  <c:v>36.938000000000002</c:v>
                </c:pt>
                <c:pt idx="22">
                  <c:v>38.616999999999997</c:v>
                </c:pt>
                <c:pt idx="23">
                  <c:v>40.295999999999999</c:v>
                </c:pt>
                <c:pt idx="24">
                  <c:v>41.975000000000001</c:v>
                </c:pt>
              </c:numCache>
            </c:numRef>
          </c:xVal>
          <c:yVal>
            <c:numRef>
              <c:f>MKH_Scaled45.5m_8tsr_Re100k_Fre!$G$144:$G$168</c:f>
              <c:numCache>
                <c:formatCode>0.000000</c:formatCode>
                <c:ptCount val="25"/>
                <c:pt idx="0">
                  <c:v>4.1171199999999995E-4</c:v>
                </c:pt>
                <c:pt idx="1">
                  <c:v>1.6468479999999998E-3</c:v>
                </c:pt>
                <c:pt idx="2">
                  <c:v>3.705472E-3</c:v>
                </c:pt>
                <c:pt idx="3">
                  <c:v>6.5875200000000004E-3</c:v>
                </c:pt>
                <c:pt idx="4">
                  <c:v>1.0292928E-2</c:v>
                </c:pt>
                <c:pt idx="5">
                  <c:v>1.4821888E-2</c:v>
                </c:pt>
                <c:pt idx="6">
                  <c:v>2.0174207999999999E-2</c:v>
                </c:pt>
                <c:pt idx="7">
                  <c:v>2.6349951999999999E-2</c:v>
                </c:pt>
                <c:pt idx="8">
                  <c:v>3.3349183999999997E-2</c:v>
                </c:pt>
                <c:pt idx="9">
                  <c:v>4.1171839999999994E-2</c:v>
                </c:pt>
                <c:pt idx="10">
                  <c:v>4.9817919999999995E-2</c:v>
                </c:pt>
                <c:pt idx="11">
                  <c:v>5.9287423999999998E-2</c:v>
                </c:pt>
                <c:pt idx="12">
                  <c:v>6.9580415999999992E-2</c:v>
                </c:pt>
                <c:pt idx="13">
                  <c:v>8.0696767999999988E-2</c:v>
                </c:pt>
                <c:pt idx="14">
                  <c:v>9.2636607999999995E-2</c:v>
                </c:pt>
                <c:pt idx="15">
                  <c:v>0.10539987199999999</c:v>
                </c:pt>
                <c:pt idx="16">
                  <c:v>0.11898662399999999</c:v>
                </c:pt>
                <c:pt idx="17">
                  <c:v>0.13339673599999999</c:v>
                </c:pt>
                <c:pt idx="18">
                  <c:v>0.148630336</c:v>
                </c:pt>
                <c:pt idx="19">
                  <c:v>0.16468735999999998</c:v>
                </c:pt>
                <c:pt idx="20">
                  <c:v>0.18156780799999997</c:v>
                </c:pt>
                <c:pt idx="21">
                  <c:v>0.199271744</c:v>
                </c:pt>
                <c:pt idx="22">
                  <c:v>0.21779897599999998</c:v>
                </c:pt>
                <c:pt idx="23">
                  <c:v>0.23714969599999999</c:v>
                </c:pt>
                <c:pt idx="24">
                  <c:v>0.25732396799999996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MKH_Scaled45.5m_8tsr_Re100k_Fre!$B$144:$B$168</c:f>
              <c:numCache>
                <c:formatCode>General</c:formatCode>
                <c:ptCount val="25"/>
                <c:pt idx="0">
                  <c:v>1.679</c:v>
                </c:pt>
                <c:pt idx="1">
                  <c:v>3.3580000000000001</c:v>
                </c:pt>
                <c:pt idx="2">
                  <c:v>5.0369999999999999</c:v>
                </c:pt>
                <c:pt idx="3">
                  <c:v>6.7160000000000002</c:v>
                </c:pt>
                <c:pt idx="4">
                  <c:v>8.3949999999999996</c:v>
                </c:pt>
                <c:pt idx="5">
                  <c:v>10.074</c:v>
                </c:pt>
                <c:pt idx="6">
                  <c:v>11.753</c:v>
                </c:pt>
                <c:pt idx="7">
                  <c:v>13.432</c:v>
                </c:pt>
                <c:pt idx="8">
                  <c:v>15.111000000000001</c:v>
                </c:pt>
                <c:pt idx="9">
                  <c:v>16.79</c:v>
                </c:pt>
                <c:pt idx="10">
                  <c:v>18.469000000000001</c:v>
                </c:pt>
                <c:pt idx="11">
                  <c:v>20.148</c:v>
                </c:pt>
                <c:pt idx="12">
                  <c:v>21.827000000000002</c:v>
                </c:pt>
                <c:pt idx="13">
                  <c:v>23.506</c:v>
                </c:pt>
                <c:pt idx="14">
                  <c:v>25.184999999999999</c:v>
                </c:pt>
                <c:pt idx="15">
                  <c:v>26.864000000000001</c:v>
                </c:pt>
                <c:pt idx="16">
                  <c:v>28.542999999999999</c:v>
                </c:pt>
                <c:pt idx="17">
                  <c:v>30.222000000000001</c:v>
                </c:pt>
                <c:pt idx="18">
                  <c:v>31.901</c:v>
                </c:pt>
                <c:pt idx="19">
                  <c:v>33.58</c:v>
                </c:pt>
                <c:pt idx="20">
                  <c:v>35.259</c:v>
                </c:pt>
                <c:pt idx="21">
                  <c:v>36.938000000000002</c:v>
                </c:pt>
                <c:pt idx="22">
                  <c:v>38.616999999999997</c:v>
                </c:pt>
                <c:pt idx="23">
                  <c:v>40.295999999999999</c:v>
                </c:pt>
                <c:pt idx="24">
                  <c:v>41.975000000000001</c:v>
                </c:pt>
              </c:numCache>
            </c:numRef>
          </c:xVal>
          <c:yVal>
            <c:numRef>
              <c:f>MKH_Scaled45.5m_8tsr_Re100k_Fre!$C$144:$C$168</c:f>
              <c:numCache>
                <c:formatCode>General</c:formatCode>
                <c:ptCount val="25"/>
                <c:pt idx="0">
                  <c:v>4.0899999999999997E-4</c:v>
                </c:pt>
                <c:pt idx="1">
                  <c:v>1.6359999999999999E-3</c:v>
                </c:pt>
                <c:pt idx="2">
                  <c:v>3.6819999999999999E-3</c:v>
                </c:pt>
                <c:pt idx="3">
                  <c:v>6.5449999999999996E-3</c:v>
                </c:pt>
                <c:pt idx="4">
                  <c:v>1.0227E-2</c:v>
                </c:pt>
                <c:pt idx="5">
                  <c:v>1.4726000000000001E-2</c:v>
                </c:pt>
                <c:pt idx="6">
                  <c:v>2.0043999999999999E-2</c:v>
                </c:pt>
                <c:pt idx="7">
                  <c:v>2.6179999999999998E-2</c:v>
                </c:pt>
                <c:pt idx="8">
                  <c:v>3.3134999999999998E-2</c:v>
                </c:pt>
                <c:pt idx="9">
                  <c:v>4.0906999999999999E-2</c:v>
                </c:pt>
                <c:pt idx="10">
                  <c:v>4.9496999999999999E-2</c:v>
                </c:pt>
                <c:pt idx="11">
                  <c:v>5.8906E-2</c:v>
                </c:pt>
                <c:pt idx="12">
                  <c:v>6.9133E-2</c:v>
                </c:pt>
                <c:pt idx="13">
                  <c:v>8.0177000000000012E-2</c:v>
                </c:pt>
                <c:pt idx="14">
                  <c:v>9.2040000000000011E-2</c:v>
                </c:pt>
                <c:pt idx="15">
                  <c:v>0.10472100000000001</c:v>
                </c:pt>
                <c:pt idx="16">
                  <c:v>0.11822100000000001</c:v>
                </c:pt>
                <c:pt idx="17">
                  <c:v>0.13253800000000002</c:v>
                </c:pt>
                <c:pt idx="18">
                  <c:v>0.147674</c:v>
                </c:pt>
                <c:pt idx="19">
                  <c:v>0.16362700000000002</c:v>
                </c:pt>
                <c:pt idx="20">
                  <c:v>0.180399</c:v>
                </c:pt>
                <c:pt idx="21">
                  <c:v>0.197989</c:v>
                </c:pt>
                <c:pt idx="22">
                  <c:v>0.21639699999999998</c:v>
                </c:pt>
                <c:pt idx="23">
                  <c:v>0.235623</c:v>
                </c:pt>
                <c:pt idx="24">
                  <c:v>0.25566699999999998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97408"/>
        <c:axId val="89297984"/>
      </c:scatterChart>
      <c:valAx>
        <c:axId val="8929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Froude Scaled Rotor Speed (RPM)</a:t>
                </a:r>
              </a:p>
            </c:rich>
          </c:tx>
          <c:layout>
            <c:manualLayout>
              <c:xMode val="edge"/>
              <c:yMode val="edge"/>
              <c:x val="0.27850109361329833"/>
              <c:y val="0.860161854768153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297984"/>
        <c:crosses val="autoZero"/>
        <c:crossBetween val="midCat"/>
      </c:valAx>
      <c:valAx>
        <c:axId val="8929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Thrust (kN)</a:t>
                </a:r>
              </a:p>
            </c:rich>
          </c:tx>
          <c:layout>
            <c:manualLayout>
              <c:xMode val="edge"/>
              <c:yMode val="edge"/>
              <c:x val="3.2754447360746577E-2"/>
              <c:y val="0.1383697871099446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892974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0129483814523169E-2"/>
          <c:y val="0.91628280839895015"/>
          <c:w val="0.72418525809273837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62766112569263"/>
          <c:y val="4.214129483814523E-2"/>
          <c:w val="0.69484470691163591"/>
          <c:h val="0.68815179352580924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MKH_Scaled45.5m_8tsr_Re100k_Fre!$B$82:$B$106</c:f>
              <c:numCache>
                <c:formatCode>General</c:formatCode>
                <c:ptCount val="25"/>
                <c:pt idx="0">
                  <c:v>1.679</c:v>
                </c:pt>
                <c:pt idx="1">
                  <c:v>3.3580000000000001</c:v>
                </c:pt>
                <c:pt idx="2">
                  <c:v>5.0369999999999999</c:v>
                </c:pt>
                <c:pt idx="3">
                  <c:v>6.7160000000000002</c:v>
                </c:pt>
                <c:pt idx="4">
                  <c:v>8.3949999999999996</c:v>
                </c:pt>
                <c:pt idx="5">
                  <c:v>10.074</c:v>
                </c:pt>
                <c:pt idx="6">
                  <c:v>11.753</c:v>
                </c:pt>
                <c:pt idx="7">
                  <c:v>13.432</c:v>
                </c:pt>
                <c:pt idx="8">
                  <c:v>15.111000000000001</c:v>
                </c:pt>
                <c:pt idx="9">
                  <c:v>16.79</c:v>
                </c:pt>
                <c:pt idx="10">
                  <c:v>18.469000000000001</c:v>
                </c:pt>
                <c:pt idx="11">
                  <c:v>20.148</c:v>
                </c:pt>
                <c:pt idx="12">
                  <c:v>21.827000000000002</c:v>
                </c:pt>
                <c:pt idx="13">
                  <c:v>23.506</c:v>
                </c:pt>
                <c:pt idx="14">
                  <c:v>25.184999999999999</c:v>
                </c:pt>
                <c:pt idx="15">
                  <c:v>26.864000000000001</c:v>
                </c:pt>
                <c:pt idx="16">
                  <c:v>28.542999999999999</c:v>
                </c:pt>
                <c:pt idx="17">
                  <c:v>30.222000000000001</c:v>
                </c:pt>
                <c:pt idx="18">
                  <c:v>31.901</c:v>
                </c:pt>
                <c:pt idx="19">
                  <c:v>33.58</c:v>
                </c:pt>
                <c:pt idx="20">
                  <c:v>35.259</c:v>
                </c:pt>
                <c:pt idx="21">
                  <c:v>36.938000000000002</c:v>
                </c:pt>
                <c:pt idx="22">
                  <c:v>38.616999999999997</c:v>
                </c:pt>
                <c:pt idx="23">
                  <c:v>40.295999999999999</c:v>
                </c:pt>
                <c:pt idx="24">
                  <c:v>41.975000000000001</c:v>
                </c:pt>
              </c:numCache>
            </c:numRef>
          </c:xVal>
          <c:yVal>
            <c:numRef>
              <c:f>MKH_Scaled45.5m_8tsr_Re100k_Fre!$G$82:$G$106</c:f>
              <c:numCache>
                <c:formatCode>0.000</c:formatCode>
                <c:ptCount val="25"/>
                <c:pt idx="0">
                  <c:v>2.486016E-5</c:v>
                </c:pt>
                <c:pt idx="1">
                  <c:v>9.9443200000000004E-5</c:v>
                </c:pt>
                <c:pt idx="2">
                  <c:v>2.2374912000000001E-4</c:v>
                </c:pt>
                <c:pt idx="3">
                  <c:v>3.9777536000000003E-4</c:v>
                </c:pt>
                <c:pt idx="4">
                  <c:v>6.2152192E-4</c:v>
                </c:pt>
                <c:pt idx="5">
                  <c:v>8.9499136000000001E-4</c:v>
                </c:pt>
                <c:pt idx="6">
                  <c:v>1.21818368E-3</c:v>
                </c:pt>
                <c:pt idx="7">
                  <c:v>1.5910963200000002E-3</c:v>
                </c:pt>
                <c:pt idx="8">
                  <c:v>2.0137318400000001E-3</c:v>
                </c:pt>
                <c:pt idx="9">
                  <c:v>2.48608768E-3</c:v>
                </c:pt>
                <c:pt idx="10">
                  <c:v>3.0081689599999999E-3</c:v>
                </c:pt>
                <c:pt idx="11">
                  <c:v>3.5799679999999998E-3</c:v>
                </c:pt>
                <c:pt idx="12">
                  <c:v>4.2014899200000008E-3</c:v>
                </c:pt>
                <c:pt idx="13">
                  <c:v>4.8727321600000005E-3</c:v>
                </c:pt>
                <c:pt idx="14">
                  <c:v>5.5936998400000007E-3</c:v>
                </c:pt>
                <c:pt idx="15">
                  <c:v>6.3643878400000001E-3</c:v>
                </c:pt>
                <c:pt idx="16">
                  <c:v>7.1847961600000005E-3</c:v>
                </c:pt>
                <c:pt idx="17">
                  <c:v>8.0549273600000002E-3</c:v>
                </c:pt>
                <c:pt idx="18">
                  <c:v>8.9747788800000009E-3</c:v>
                </c:pt>
                <c:pt idx="19">
                  <c:v>9.9443558400000003E-3</c:v>
                </c:pt>
                <c:pt idx="20">
                  <c:v>1.096365312E-2</c:v>
                </c:pt>
                <c:pt idx="21">
                  <c:v>1.203267328E-2</c:v>
                </c:pt>
                <c:pt idx="22">
                  <c:v>1.3151406080000001E-2</c:v>
                </c:pt>
                <c:pt idx="23">
                  <c:v>1.4319869439999999E-2</c:v>
                </c:pt>
                <c:pt idx="24">
                  <c:v>1.5538055679999999E-2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MKH_Scaled45.5m_8tsr_Re100k_Fre!$B$82:$B$106</c:f>
              <c:numCache>
                <c:formatCode>General</c:formatCode>
                <c:ptCount val="25"/>
                <c:pt idx="0">
                  <c:v>1.679</c:v>
                </c:pt>
                <c:pt idx="1">
                  <c:v>3.3580000000000001</c:v>
                </c:pt>
                <c:pt idx="2">
                  <c:v>5.0369999999999999</c:v>
                </c:pt>
                <c:pt idx="3">
                  <c:v>6.7160000000000002</c:v>
                </c:pt>
                <c:pt idx="4">
                  <c:v>8.3949999999999996</c:v>
                </c:pt>
                <c:pt idx="5">
                  <c:v>10.074</c:v>
                </c:pt>
                <c:pt idx="6">
                  <c:v>11.753</c:v>
                </c:pt>
                <c:pt idx="7">
                  <c:v>13.432</c:v>
                </c:pt>
                <c:pt idx="8">
                  <c:v>15.111000000000001</c:v>
                </c:pt>
                <c:pt idx="9">
                  <c:v>16.79</c:v>
                </c:pt>
                <c:pt idx="10">
                  <c:v>18.469000000000001</c:v>
                </c:pt>
                <c:pt idx="11">
                  <c:v>20.148</c:v>
                </c:pt>
                <c:pt idx="12">
                  <c:v>21.827000000000002</c:v>
                </c:pt>
                <c:pt idx="13">
                  <c:v>23.506</c:v>
                </c:pt>
                <c:pt idx="14">
                  <c:v>25.184999999999999</c:v>
                </c:pt>
                <c:pt idx="15">
                  <c:v>26.864000000000001</c:v>
                </c:pt>
                <c:pt idx="16">
                  <c:v>28.542999999999999</c:v>
                </c:pt>
                <c:pt idx="17">
                  <c:v>30.222000000000001</c:v>
                </c:pt>
                <c:pt idx="18">
                  <c:v>31.901</c:v>
                </c:pt>
                <c:pt idx="19">
                  <c:v>33.58</c:v>
                </c:pt>
                <c:pt idx="20">
                  <c:v>35.259</c:v>
                </c:pt>
                <c:pt idx="21">
                  <c:v>36.938000000000002</c:v>
                </c:pt>
                <c:pt idx="22">
                  <c:v>38.616999999999997</c:v>
                </c:pt>
                <c:pt idx="23">
                  <c:v>40.295999999999999</c:v>
                </c:pt>
                <c:pt idx="24">
                  <c:v>41.975000000000001</c:v>
                </c:pt>
              </c:numCache>
            </c:numRef>
          </c:xVal>
          <c:yVal>
            <c:numRef>
              <c:f>MKH_Scaled45.5m_8tsr_Re100k_Fre!$C$82:$C$106</c:f>
              <c:numCache>
                <c:formatCode>General</c:formatCode>
                <c:ptCount val="25"/>
                <c:pt idx="0">
                  <c:v>2.4000000000000001E-5</c:v>
                </c:pt>
                <c:pt idx="1">
                  <c:v>9.7E-5</c:v>
                </c:pt>
                <c:pt idx="2">
                  <c:v>2.1799999999999999E-4</c:v>
                </c:pt>
                <c:pt idx="3">
                  <c:v>3.8700000000000003E-4</c:v>
                </c:pt>
                <c:pt idx="4">
                  <c:v>6.0499999999999996E-4</c:v>
                </c:pt>
                <c:pt idx="5">
                  <c:v>8.7100000000000003E-4</c:v>
                </c:pt>
                <c:pt idx="6">
                  <c:v>1.186E-3</c:v>
                </c:pt>
                <c:pt idx="7">
                  <c:v>1.549E-3</c:v>
                </c:pt>
                <c:pt idx="8">
                  <c:v>1.9599999999999999E-3</c:v>
                </c:pt>
                <c:pt idx="9">
                  <c:v>2.4199999999999998E-3</c:v>
                </c:pt>
                <c:pt idx="10">
                  <c:v>2.928E-3</c:v>
                </c:pt>
                <c:pt idx="11">
                  <c:v>3.4849999999999998E-3</c:v>
                </c:pt>
                <c:pt idx="12">
                  <c:v>4.0899999999999999E-3</c:v>
                </c:pt>
                <c:pt idx="13">
                  <c:v>4.7430000000000007E-3</c:v>
                </c:pt>
                <c:pt idx="14">
                  <c:v>5.4450000000000002E-3</c:v>
                </c:pt>
                <c:pt idx="15">
                  <c:v>6.195E-3</c:v>
                </c:pt>
                <c:pt idx="16">
                  <c:v>6.9930000000000001E-3</c:v>
                </c:pt>
                <c:pt idx="17">
                  <c:v>7.8399999999999997E-3</c:v>
                </c:pt>
                <c:pt idx="18">
                  <c:v>8.7360000000000007E-3</c:v>
                </c:pt>
                <c:pt idx="19">
                  <c:v>9.6790000000000001E-3</c:v>
                </c:pt>
                <c:pt idx="20">
                  <c:v>1.0672000000000001E-2</c:v>
                </c:pt>
                <c:pt idx="21">
                  <c:v>1.1712E-2</c:v>
                </c:pt>
                <c:pt idx="22">
                  <c:v>1.2801E-2</c:v>
                </c:pt>
                <c:pt idx="23">
                  <c:v>1.3938000000000001E-2</c:v>
                </c:pt>
                <c:pt idx="24">
                  <c:v>1.5124E-2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05504"/>
        <c:axId val="92006656"/>
      </c:scatterChart>
      <c:valAx>
        <c:axId val="9200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Froude Scaled Rotor Speed (RPM)</a:t>
                </a:r>
              </a:p>
            </c:rich>
          </c:tx>
          <c:layout>
            <c:manualLayout>
              <c:xMode val="edge"/>
              <c:yMode val="edge"/>
              <c:x val="0.31461220472440943"/>
              <c:y val="0.837013706620005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2006656"/>
        <c:crosses val="autoZero"/>
        <c:crossBetween val="midCat"/>
      </c:valAx>
      <c:valAx>
        <c:axId val="92006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Torque (kN*m)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920055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4624059492563427"/>
          <c:y val="0.91628280839895015"/>
          <c:w val="0.72418525809273837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2766112569263"/>
          <c:y val="4.214129483814523E-2"/>
          <c:w val="0.71151137357830274"/>
          <c:h val="0.65111475648877226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MKH_Scaled45.5m_8tsr_Re100k_Fre!$G$196:$G$232</c:f>
              <c:numCache>
                <c:formatCode>0.000</c:formatCode>
                <c:ptCount val="37"/>
                <c:pt idx="0">
                  <c:v>0.233916032</c:v>
                </c:pt>
                <c:pt idx="1">
                  <c:v>0.22971116799999999</c:v>
                </c:pt>
                <c:pt idx="2">
                  <c:v>0.22549964799999997</c:v>
                </c:pt>
                <c:pt idx="3">
                  <c:v>0.221274624</c:v>
                </c:pt>
                <c:pt idx="4">
                  <c:v>0.217053632</c:v>
                </c:pt>
                <c:pt idx="5">
                  <c:v>0.212805312</c:v>
                </c:pt>
                <c:pt idx="6">
                  <c:v>0.208532416</c:v>
                </c:pt>
                <c:pt idx="7">
                  <c:v>0.204256192</c:v>
                </c:pt>
                <c:pt idx="8">
                  <c:v>0.19996486399999999</c:v>
                </c:pt>
                <c:pt idx="9">
                  <c:v>0.19566540799999999</c:v>
                </c:pt>
                <c:pt idx="10">
                  <c:v>0.191348352</c:v>
                </c:pt>
                <c:pt idx="11">
                  <c:v>0.18699769599999999</c:v>
                </c:pt>
                <c:pt idx="12">
                  <c:v>0.18259302399999999</c:v>
                </c:pt>
                <c:pt idx="13">
                  <c:v>0.17816121599999998</c:v>
                </c:pt>
                <c:pt idx="14">
                  <c:v>0.17372787200000001</c:v>
                </c:pt>
                <c:pt idx="15">
                  <c:v>0.16932230400000001</c:v>
                </c:pt>
                <c:pt idx="16">
                  <c:v>0.16488127999999999</c:v>
                </c:pt>
                <c:pt idx="17">
                  <c:v>0.16030079999999999</c:v>
                </c:pt>
                <c:pt idx="18">
                  <c:v>0.15538284799999999</c:v>
                </c:pt>
                <c:pt idx="19">
                  <c:v>0.15009286399999999</c:v>
                </c:pt>
                <c:pt idx="20">
                  <c:v>0.14401855999999999</c:v>
                </c:pt>
                <c:pt idx="21">
                  <c:v>0.13754227199999999</c:v>
                </c:pt>
                <c:pt idx="22">
                  <c:v>0.13076627199999999</c:v>
                </c:pt>
                <c:pt idx="23">
                  <c:v>0.12371590399999999</c:v>
                </c:pt>
                <c:pt idx="24">
                  <c:v>0.11630713599999999</c:v>
                </c:pt>
                <c:pt idx="25">
                  <c:v>0.108372096</c:v>
                </c:pt>
                <c:pt idx="26">
                  <c:v>9.9761727999999994E-2</c:v>
                </c:pt>
                <c:pt idx="27">
                  <c:v>8.8975423999999997E-2</c:v>
                </c:pt>
                <c:pt idx="28">
                  <c:v>7.6549567999999998E-2</c:v>
                </c:pt>
                <c:pt idx="29">
                  <c:v>6.3371199999999989E-2</c:v>
                </c:pt>
                <c:pt idx="30">
                  <c:v>4.9820735999999997E-2</c:v>
                </c:pt>
                <c:pt idx="31">
                  <c:v>3.7776127999999992E-2</c:v>
                </c:pt>
                <c:pt idx="32">
                  <c:v>2.821568E-2</c:v>
                </c:pt>
                <c:pt idx="33">
                  <c:v>2.0991360000000001E-2</c:v>
                </c:pt>
                <c:pt idx="34">
                  <c:v>1.5981567999999998E-2</c:v>
                </c:pt>
                <c:pt idx="35">
                  <c:v>1.2739456E-2</c:v>
                </c:pt>
                <c:pt idx="36">
                  <c:v>1.0823808000000001E-2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MKH_Scaled45.5m_8tsr_Re100k_Fre!$C$196:$C$232</c:f>
              <c:numCache>
                <c:formatCode>General</c:formatCode>
                <c:ptCount val="37"/>
                <c:pt idx="0">
                  <c:v>0.173703</c:v>
                </c:pt>
                <c:pt idx="1">
                  <c:v>0.17336500000000002</c:v>
                </c:pt>
                <c:pt idx="2">
                  <c:v>0.172377</c:v>
                </c:pt>
                <c:pt idx="3">
                  <c:v>0.17189099999999999</c:v>
                </c:pt>
                <c:pt idx="4">
                  <c:v>0.171315</c:v>
                </c:pt>
                <c:pt idx="5">
                  <c:v>0.170631</c:v>
                </c:pt>
                <c:pt idx="6">
                  <c:v>0.16985700000000001</c:v>
                </c:pt>
                <c:pt idx="7">
                  <c:v>0.16908899999999999</c:v>
                </c:pt>
                <c:pt idx="8">
                  <c:v>0.16824600000000001</c:v>
                </c:pt>
                <c:pt idx="9">
                  <c:v>0.167404</c:v>
                </c:pt>
                <c:pt idx="10">
                  <c:v>0.16655600000000001</c:v>
                </c:pt>
                <c:pt idx="11">
                  <c:v>0.16564599999999999</c:v>
                </c:pt>
                <c:pt idx="12">
                  <c:v>0.16464500000000001</c:v>
                </c:pt>
                <c:pt idx="13">
                  <c:v>0.16345799999999999</c:v>
                </c:pt>
                <c:pt idx="14">
                  <c:v>0.161997</c:v>
                </c:pt>
                <c:pt idx="15">
                  <c:v>0.160159</c:v>
                </c:pt>
                <c:pt idx="16">
                  <c:v>0.15801200000000001</c:v>
                </c:pt>
                <c:pt idx="17">
                  <c:v>0.15550600000000001</c:v>
                </c:pt>
                <c:pt idx="18">
                  <c:v>0.152615</c:v>
                </c:pt>
                <c:pt idx="19">
                  <c:v>0.14938200000000001</c:v>
                </c:pt>
                <c:pt idx="20">
                  <c:v>0.14555999999999999</c:v>
                </c:pt>
                <c:pt idx="21">
                  <c:v>0.14132</c:v>
                </c:pt>
                <c:pt idx="22">
                  <c:v>0.136549</c:v>
                </c:pt>
                <c:pt idx="23">
                  <c:v>0.13145899999999999</c:v>
                </c:pt>
                <c:pt idx="24">
                  <c:v>0.12576899999999999</c:v>
                </c:pt>
                <c:pt idx="25">
                  <c:v>0.11834900000000001</c:v>
                </c:pt>
                <c:pt idx="26">
                  <c:v>0.105514</c:v>
                </c:pt>
                <c:pt idx="27">
                  <c:v>9.0781000000000001E-2</c:v>
                </c:pt>
                <c:pt idx="28">
                  <c:v>7.585299999999999E-2</c:v>
                </c:pt>
                <c:pt idx="29">
                  <c:v>6.1546999999999998E-2</c:v>
                </c:pt>
                <c:pt idx="30">
                  <c:v>4.9472000000000002E-2</c:v>
                </c:pt>
                <c:pt idx="31">
                  <c:v>3.9904000000000002E-2</c:v>
                </c:pt>
                <c:pt idx="32">
                  <c:v>3.2670999999999999E-2</c:v>
                </c:pt>
                <c:pt idx="33">
                  <c:v>2.7286999999999999E-2</c:v>
                </c:pt>
                <c:pt idx="34">
                  <c:v>2.3209E-2</c:v>
                </c:pt>
                <c:pt idx="35">
                  <c:v>2.0265000000000002E-2</c:v>
                </c:pt>
                <c:pt idx="36">
                  <c:v>1.8274000000000002E-2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08960"/>
        <c:axId val="92009536"/>
      </c:scatterChart>
      <c:valAx>
        <c:axId val="92008960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>
            <c:manualLayout>
              <c:xMode val="edge"/>
              <c:yMode val="edge"/>
              <c:x val="0.52479731700204146"/>
              <c:y val="0.790717410323709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2009536"/>
        <c:crosses val="autoZero"/>
        <c:crossBetween val="midCat"/>
        <c:majorUnit val="2"/>
      </c:valAx>
      <c:valAx>
        <c:axId val="9200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Thrust (kN)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920089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846281714785652"/>
          <c:y val="0.86072725284339457"/>
          <c:w val="0.72418525809273837"/>
          <c:h val="0.139272747156605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33734324876058"/>
          <c:y val="4.214129483814523E-2"/>
          <c:w val="0.67169655876348777"/>
          <c:h val="0.65111475648877226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MKH_Scaled45.5m_8tsr_Re100k_Fre!$A$108:$A$144</c:f>
              <c:numCache>
                <c:formatCode>0.0000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MKH_Scaled45.5m_8tsr_Re100k_Fre!$G$108:$G$144</c:f>
              <c:numCache>
                <c:formatCode>0.000</c:formatCode>
                <c:ptCount val="37"/>
                <c:pt idx="0">
                  <c:v>-8.5431296000000004E-4</c:v>
                </c:pt>
                <c:pt idx="1">
                  <c:v>-3.8072576E-4</c:v>
                </c:pt>
                <c:pt idx="2">
                  <c:v>9.4725120000000007E-5</c:v>
                </c:pt>
                <c:pt idx="3">
                  <c:v>5.7105663999999995E-4</c:v>
                </c:pt>
                <c:pt idx="4">
                  <c:v>1.05024E-3</c:v>
                </c:pt>
                <c:pt idx="5">
                  <c:v>1.52691712E-3</c:v>
                </c:pt>
                <c:pt idx="6">
                  <c:v>2.0021427199999999E-3</c:v>
                </c:pt>
                <c:pt idx="7">
                  <c:v>2.4819225600000001E-3</c:v>
                </c:pt>
                <c:pt idx="8">
                  <c:v>2.9642137599999998E-3</c:v>
                </c:pt>
                <c:pt idx="9">
                  <c:v>3.4525849599999999E-3</c:v>
                </c:pt>
                <c:pt idx="10">
                  <c:v>3.9503206400000003E-3</c:v>
                </c:pt>
                <c:pt idx="11">
                  <c:v>4.4619494400000006E-3</c:v>
                </c:pt>
                <c:pt idx="12">
                  <c:v>4.9883161599999998E-3</c:v>
                </c:pt>
                <c:pt idx="13">
                  <c:v>5.5345459199999999E-3</c:v>
                </c:pt>
                <c:pt idx="14">
                  <c:v>6.0990207999999995E-3</c:v>
                </c:pt>
                <c:pt idx="15">
                  <c:v>6.6897535999999999E-3</c:v>
                </c:pt>
                <c:pt idx="16">
                  <c:v>7.3091071999999997E-3</c:v>
                </c:pt>
                <c:pt idx="17">
                  <c:v>7.9419878399999994E-3</c:v>
                </c:pt>
                <c:pt idx="18">
                  <c:v>8.5736345599999996E-3</c:v>
                </c:pt>
                <c:pt idx="19">
                  <c:v>9.1975705599999999E-3</c:v>
                </c:pt>
                <c:pt idx="20">
                  <c:v>9.7555583999999994E-3</c:v>
                </c:pt>
                <c:pt idx="21">
                  <c:v>1.028199168E-2</c:v>
                </c:pt>
                <c:pt idx="22">
                  <c:v>1.0783733759999999E-2</c:v>
                </c:pt>
                <c:pt idx="23">
                  <c:v>1.126549504E-2</c:v>
                </c:pt>
                <c:pt idx="24">
                  <c:v>1.171713536E-2</c:v>
                </c:pt>
                <c:pt idx="25">
                  <c:v>1.2115102720000001E-2</c:v>
                </c:pt>
                <c:pt idx="26">
                  <c:v>1.2437145600000001E-2</c:v>
                </c:pt>
                <c:pt idx="27">
                  <c:v>1.243922944E-2</c:v>
                </c:pt>
                <c:pt idx="28">
                  <c:v>1.19369344E-2</c:v>
                </c:pt>
                <c:pt idx="29">
                  <c:v>1.091894528E-2</c:v>
                </c:pt>
                <c:pt idx="30">
                  <c:v>9.3016627199999993E-3</c:v>
                </c:pt>
                <c:pt idx="31">
                  <c:v>7.4545536000000003E-3</c:v>
                </c:pt>
                <c:pt idx="32">
                  <c:v>5.6289356799999997E-3</c:v>
                </c:pt>
                <c:pt idx="33">
                  <c:v>3.9889408000000001E-3</c:v>
                </c:pt>
                <c:pt idx="34">
                  <c:v>2.6583987199999999E-3</c:v>
                </c:pt>
                <c:pt idx="35">
                  <c:v>1.64800768E-3</c:v>
                </c:pt>
                <c:pt idx="36">
                  <c:v>9.3304064000000004E-4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MKH_Scaled45.5m_8tsr_Re100k_Fre!$A$108:$A$144</c:f>
              <c:numCache>
                <c:formatCode>0.0000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MKH_Scaled45.5m_8tsr_Re100k_Fre!$C$108:$C$144</c:f>
              <c:numCache>
                <c:formatCode>General</c:formatCode>
                <c:ptCount val="37"/>
                <c:pt idx="0">
                  <c:v>-1.5329999999999999E-3</c:v>
                </c:pt>
                <c:pt idx="1">
                  <c:v>-1.018E-3</c:v>
                </c:pt>
                <c:pt idx="2">
                  <c:v>-5.2000000000000006E-4</c:v>
                </c:pt>
                <c:pt idx="3">
                  <c:v>-1.7E-5</c:v>
                </c:pt>
                <c:pt idx="4">
                  <c:v>4.7999999999999996E-4</c:v>
                </c:pt>
                <c:pt idx="5">
                  <c:v>9.7499999999999996E-4</c:v>
                </c:pt>
                <c:pt idx="6">
                  <c:v>1.4710000000000001E-3</c:v>
                </c:pt>
                <c:pt idx="7">
                  <c:v>1.9719999999999998E-3</c:v>
                </c:pt>
                <c:pt idx="8">
                  <c:v>2.477E-3</c:v>
                </c:pt>
                <c:pt idx="9">
                  <c:v>2.993E-3</c:v>
                </c:pt>
                <c:pt idx="10">
                  <c:v>3.5209999999999998E-3</c:v>
                </c:pt>
                <c:pt idx="11">
                  <c:v>4.0620000000000005E-3</c:v>
                </c:pt>
                <c:pt idx="12">
                  <c:v>4.62E-3</c:v>
                </c:pt>
                <c:pt idx="13">
                  <c:v>5.1939999999999998E-3</c:v>
                </c:pt>
                <c:pt idx="14">
                  <c:v>5.7910000000000001E-3</c:v>
                </c:pt>
                <c:pt idx="15">
                  <c:v>6.4089999999999998E-3</c:v>
                </c:pt>
                <c:pt idx="16">
                  <c:v>7.038E-3</c:v>
                </c:pt>
                <c:pt idx="17">
                  <c:v>7.672E-3</c:v>
                </c:pt>
                <c:pt idx="18">
                  <c:v>8.3119999999999999E-3</c:v>
                </c:pt>
                <c:pt idx="19">
                  <c:v>8.9549999999999994E-3</c:v>
                </c:pt>
                <c:pt idx="20">
                  <c:v>9.5729999999999999E-3</c:v>
                </c:pt>
                <c:pt idx="21">
                  <c:v>1.0188000000000001E-2</c:v>
                </c:pt>
                <c:pt idx="22">
                  <c:v>1.0776999999999998E-2</c:v>
                </c:pt>
                <c:pt idx="23">
                  <c:v>1.1351000000000002E-2</c:v>
                </c:pt>
                <c:pt idx="24">
                  <c:v>1.1873E-2</c:v>
                </c:pt>
                <c:pt idx="25">
                  <c:v>1.2083E-2</c:v>
                </c:pt>
                <c:pt idx="26">
                  <c:v>1.1186999999999999E-2</c:v>
                </c:pt>
                <c:pt idx="27">
                  <c:v>9.496000000000001E-3</c:v>
                </c:pt>
                <c:pt idx="28">
                  <c:v>7.5599999999999999E-3</c:v>
                </c:pt>
                <c:pt idx="29">
                  <c:v>5.5049999999999995E-3</c:v>
                </c:pt>
                <c:pt idx="30">
                  <c:v>4.4400000000000004E-3</c:v>
                </c:pt>
                <c:pt idx="31">
                  <c:v>3.4809999999999997E-3</c:v>
                </c:pt>
                <c:pt idx="32">
                  <c:v>2.6900000000000001E-3</c:v>
                </c:pt>
                <c:pt idx="33">
                  <c:v>2.0639999999999999E-3</c:v>
                </c:pt>
                <c:pt idx="34">
                  <c:v>1.565E-3</c:v>
                </c:pt>
                <c:pt idx="35">
                  <c:v>1.1839999999999999E-3</c:v>
                </c:pt>
                <c:pt idx="36">
                  <c:v>9.1399999999999999E-4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11264"/>
        <c:axId val="92011840"/>
      </c:scatterChart>
      <c:valAx>
        <c:axId val="92011264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>
            <c:manualLayout>
              <c:xMode val="edge"/>
              <c:yMode val="edge"/>
              <c:x val="0.50072324292796733"/>
              <c:y val="0.776828521434820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2011840"/>
        <c:crosses val="autoZero"/>
        <c:crossBetween val="midCat"/>
        <c:majorUnit val="2"/>
      </c:valAx>
      <c:valAx>
        <c:axId val="9201184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Torque (kN*m)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9201126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4624059492563427"/>
          <c:y val="0.86072725284339457"/>
          <c:w val="0.72418525809273837"/>
          <c:h val="0.139272747156605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18321668124818"/>
          <c:y val="4.214129483814523E-2"/>
          <c:w val="0.64206692913385832"/>
          <c:h val="0.65111475648877226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MKH_Scaled45.5m_8tsr_Re100k_Fre!$A$152:$A$188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MKH_Scaled45.5m_8tsr_Re100k_Fre!$G$152:$G$188</c:f>
              <c:numCache>
                <c:formatCode>0.000</c:formatCode>
                <c:ptCount val="37"/>
                <c:pt idx="0">
                  <c:v>7.4926320640000002E-2</c:v>
                </c:pt>
                <c:pt idx="1">
                  <c:v>7.3328519680000009E-2</c:v>
                </c:pt>
                <c:pt idx="2">
                  <c:v>7.1734389760000003E-2</c:v>
                </c:pt>
                <c:pt idx="3">
                  <c:v>7.0141145599999996E-2</c:v>
                </c:pt>
                <c:pt idx="4">
                  <c:v>6.8556044800000007E-2</c:v>
                </c:pt>
                <c:pt idx="5">
                  <c:v>6.6968046079999996E-2</c:v>
                </c:pt>
                <c:pt idx="6">
                  <c:v>6.5379494400000002E-2</c:v>
                </c:pt>
                <c:pt idx="7">
                  <c:v>6.379693568E-2</c:v>
                </c:pt>
                <c:pt idx="8">
                  <c:v>6.2217779200000004E-2</c:v>
                </c:pt>
                <c:pt idx="9">
                  <c:v>6.064411904E-2</c:v>
                </c:pt>
                <c:pt idx="10">
                  <c:v>5.9073121279999995E-2</c:v>
                </c:pt>
                <c:pt idx="11">
                  <c:v>5.7504135679999999E-2</c:v>
                </c:pt>
                <c:pt idx="12">
                  <c:v>5.5937018880000001E-2</c:v>
                </c:pt>
                <c:pt idx="13">
                  <c:v>5.4378234880000001E-2</c:v>
                </c:pt>
                <c:pt idx="14">
                  <c:v>5.2825205760000007E-2</c:v>
                </c:pt>
                <c:pt idx="15">
                  <c:v>5.128839424E-2</c:v>
                </c:pt>
                <c:pt idx="16">
                  <c:v>4.9762465280000001E-2</c:v>
                </c:pt>
                <c:pt idx="17">
                  <c:v>4.8193745920000003E-2</c:v>
                </c:pt>
                <c:pt idx="18">
                  <c:v>4.6530654720000002E-2</c:v>
                </c:pt>
                <c:pt idx="19">
                  <c:v>4.4759554560000005E-2</c:v>
                </c:pt>
                <c:pt idx="20">
                  <c:v>4.2755025920000002E-2</c:v>
                </c:pt>
                <c:pt idx="21">
                  <c:v>4.0638648319999998E-2</c:v>
                </c:pt>
                <c:pt idx="22">
                  <c:v>3.8442050559999996E-2</c:v>
                </c:pt>
                <c:pt idx="23">
                  <c:v>3.6184176640000003E-2</c:v>
                </c:pt>
                <c:pt idx="24">
                  <c:v>3.385341184E-2</c:v>
                </c:pt>
                <c:pt idx="25">
                  <c:v>3.1412275199999999E-2</c:v>
                </c:pt>
                <c:pt idx="26">
                  <c:v>2.8838858240000001E-2</c:v>
                </c:pt>
                <c:pt idx="27">
                  <c:v>2.5888706559999999E-2</c:v>
                </c:pt>
                <c:pt idx="28">
                  <c:v>2.2529282560000002E-2</c:v>
                </c:pt>
                <c:pt idx="29">
                  <c:v>1.883352064E-2</c:v>
                </c:pt>
                <c:pt idx="30">
                  <c:v>1.4788920319999999E-2</c:v>
                </c:pt>
                <c:pt idx="31">
                  <c:v>1.1046343680000001E-2</c:v>
                </c:pt>
                <c:pt idx="32">
                  <c:v>8.020321280000001E-3</c:v>
                </c:pt>
                <c:pt idx="33">
                  <c:v>5.7019955200000002E-3</c:v>
                </c:pt>
                <c:pt idx="34">
                  <c:v>4.0881459200000003E-3</c:v>
                </c:pt>
                <c:pt idx="35">
                  <c:v>3.0479436800000003E-3</c:v>
                </c:pt>
                <c:pt idx="36">
                  <c:v>2.42970368E-3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MKH_Scaled45.5m_8tsr_Re100k_Fre!$A$152:$A$188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MKH_Scaled45.5m_8tsr_Re100k_Fre!$C$152:$C$188</c:f>
              <c:numCache>
                <c:formatCode>General</c:formatCode>
                <c:ptCount val="37"/>
                <c:pt idx="0">
                  <c:v>5.5677999999999998E-2</c:v>
                </c:pt>
                <c:pt idx="1">
                  <c:v>5.5231000000000002E-2</c:v>
                </c:pt>
                <c:pt idx="2">
                  <c:v>5.4748999999999999E-2</c:v>
                </c:pt>
                <c:pt idx="3">
                  <c:v>5.4308000000000002E-2</c:v>
                </c:pt>
                <c:pt idx="4">
                  <c:v>5.3844999999999997E-2</c:v>
                </c:pt>
                <c:pt idx="5">
                  <c:v>5.3355E-2</c:v>
                </c:pt>
                <c:pt idx="6">
                  <c:v>5.2844000000000002E-2</c:v>
                </c:pt>
                <c:pt idx="7">
                  <c:v>5.2350000000000001E-2</c:v>
                </c:pt>
                <c:pt idx="8">
                  <c:v>5.1843E-2</c:v>
                </c:pt>
                <c:pt idx="9">
                  <c:v>5.1345999999999996E-2</c:v>
                </c:pt>
                <c:pt idx="10">
                  <c:v>5.0849999999999999E-2</c:v>
                </c:pt>
                <c:pt idx="11">
                  <c:v>5.0326999999999997E-2</c:v>
                </c:pt>
                <c:pt idx="12">
                  <c:v>4.9758999999999998E-2</c:v>
                </c:pt>
                <c:pt idx="13">
                  <c:v>4.9136000000000006E-2</c:v>
                </c:pt>
                <c:pt idx="14">
                  <c:v>4.8432000000000003E-2</c:v>
                </c:pt>
                <c:pt idx="15">
                  <c:v>4.7634999999999997E-2</c:v>
                </c:pt>
                <c:pt idx="16">
                  <c:v>4.6753999999999997E-2</c:v>
                </c:pt>
                <c:pt idx="17">
                  <c:v>4.5758E-2</c:v>
                </c:pt>
                <c:pt idx="18">
                  <c:v>4.4652000000000004E-2</c:v>
                </c:pt>
                <c:pt idx="19">
                  <c:v>4.3445999999999999E-2</c:v>
                </c:pt>
                <c:pt idx="20">
                  <c:v>4.2064999999999998E-2</c:v>
                </c:pt>
                <c:pt idx="21">
                  <c:v>4.0572999999999998E-2</c:v>
                </c:pt>
                <c:pt idx="22">
                  <c:v>3.8920999999999997E-2</c:v>
                </c:pt>
                <c:pt idx="23">
                  <c:v>3.7185999999999997E-2</c:v>
                </c:pt>
                <c:pt idx="24">
                  <c:v>3.5313999999999998E-2</c:v>
                </c:pt>
                <c:pt idx="25">
                  <c:v>3.3093000000000004E-2</c:v>
                </c:pt>
                <c:pt idx="26">
                  <c:v>2.9929999999999998E-2</c:v>
                </c:pt>
                <c:pt idx="27">
                  <c:v>2.6027000000000002E-2</c:v>
                </c:pt>
                <c:pt idx="28">
                  <c:v>2.1707000000000001E-2</c:v>
                </c:pt>
                <c:pt idx="29">
                  <c:v>1.7306000000000002E-2</c:v>
                </c:pt>
                <c:pt idx="30">
                  <c:v>1.3489000000000001E-2</c:v>
                </c:pt>
                <c:pt idx="31">
                  <c:v>1.0430999999999999E-2</c:v>
                </c:pt>
                <c:pt idx="32">
                  <c:v>8.1279999999999998E-3</c:v>
                </c:pt>
                <c:pt idx="33">
                  <c:v>6.4440000000000001E-3</c:v>
                </c:pt>
                <c:pt idx="34">
                  <c:v>5.1619999999999999E-3</c:v>
                </c:pt>
                <c:pt idx="35">
                  <c:v>4.2460000000000006E-3</c:v>
                </c:pt>
                <c:pt idx="36">
                  <c:v>3.62E-3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92160"/>
        <c:axId val="103092736"/>
      </c:scatterChart>
      <c:valAx>
        <c:axId val="103092160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>
            <c:manualLayout>
              <c:xMode val="edge"/>
              <c:yMode val="edge"/>
              <c:x val="0.50257509477981921"/>
              <c:y val="0.809235928842228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3092736"/>
        <c:crosses val="autoZero"/>
        <c:crossBetween val="midCat"/>
        <c:majorUnit val="2"/>
      </c:valAx>
      <c:valAx>
        <c:axId val="103092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Flap Root Moment (kN*m)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030921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846281714785652"/>
          <c:y val="0.86072725284339457"/>
          <c:w val="0.72418525809273837"/>
          <c:h val="0.139272747156605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Thrust Coefficient</a:t>
            </a:r>
          </a:p>
        </c:rich>
      </c:tx>
      <c:layout>
        <c:manualLayout>
          <c:xMode val="edge"/>
          <c:yMode val="edge"/>
          <c:x val="0.22415966754155731"/>
          <c:y val="2.7777777777777776E-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Full Scale TSR=8</c:v>
          </c:tx>
          <c:marker>
            <c:symbol val="none"/>
          </c:marker>
          <c:xVal>
            <c:numRef>
              <c:f>Sheet1!$C$35:$C$42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Sheet1!$T$35:$T$42</c:f>
              <c:numCache>
                <c:formatCode>General</c:formatCode>
                <c:ptCount val="8"/>
                <c:pt idx="0">
                  <c:v>0.877</c:v>
                </c:pt>
                <c:pt idx="1">
                  <c:v>0.86699999999999999</c:v>
                </c:pt>
                <c:pt idx="2">
                  <c:v>0.85799999999999998</c:v>
                </c:pt>
                <c:pt idx="3">
                  <c:v>0.84899999999999998</c:v>
                </c:pt>
                <c:pt idx="4">
                  <c:v>0.83699999999999997</c:v>
                </c:pt>
                <c:pt idx="5">
                  <c:v>0.82</c:v>
                </c:pt>
                <c:pt idx="6">
                  <c:v>0.748</c:v>
                </c:pt>
                <c:pt idx="7">
                  <c:v>0.52800000000000002</c:v>
                </c:pt>
              </c:numCache>
            </c:numRef>
          </c:yVal>
          <c:smooth val="1"/>
        </c:ser>
        <c:ser>
          <c:idx val="1"/>
          <c:order val="1"/>
          <c:tx>
            <c:v>Model TSR=8</c:v>
          </c:tx>
          <c:marker>
            <c:symbol val="none"/>
          </c:marker>
          <c:xVal>
            <c:numRef>
              <c:f>Sheet1!$C$49:$C$56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Sheet1!$T$49:$T$56</c:f>
              <c:numCache>
                <c:formatCode>General</c:formatCode>
                <c:ptCount val="8"/>
                <c:pt idx="0">
                  <c:v>0.89300000000000002</c:v>
                </c:pt>
                <c:pt idx="1">
                  <c:v>0.88500000000000001</c:v>
                </c:pt>
                <c:pt idx="2">
                  <c:v>0.877</c:v>
                </c:pt>
                <c:pt idx="3">
                  <c:v>0.86399999999999999</c:v>
                </c:pt>
                <c:pt idx="4">
                  <c:v>0.85499999999999998</c:v>
                </c:pt>
                <c:pt idx="5">
                  <c:v>0.83</c:v>
                </c:pt>
                <c:pt idx="6">
                  <c:v>0.75900000000000001</c:v>
                </c:pt>
                <c:pt idx="7">
                  <c:v>0.52600000000000002</c:v>
                </c:pt>
              </c:numCache>
            </c:numRef>
          </c:yVal>
          <c:smooth val="1"/>
        </c:ser>
        <c:ser>
          <c:idx val="3"/>
          <c:order val="2"/>
          <c:tx>
            <c:v>Full Scale TSR=16</c:v>
          </c:tx>
          <c:marker>
            <c:symbol val="none"/>
          </c:marker>
          <c:xVal>
            <c:numRef>
              <c:f>Sheet1!$C$6:$C$13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Sheet1!$T$6:$T$13</c:f>
              <c:numCache>
                <c:formatCode>General</c:formatCode>
                <c:ptCount val="8"/>
                <c:pt idx="0">
                  <c:v>0.76300000000000001</c:v>
                </c:pt>
                <c:pt idx="1">
                  <c:v>0.93799999999999994</c:v>
                </c:pt>
                <c:pt idx="2">
                  <c:v>1.0660000000000001</c:v>
                </c:pt>
                <c:pt idx="3">
                  <c:v>1.216</c:v>
                </c:pt>
                <c:pt idx="4">
                  <c:v>1.3660000000000001</c:v>
                </c:pt>
                <c:pt idx="5">
                  <c:v>1.571</c:v>
                </c:pt>
                <c:pt idx="6">
                  <c:v>1.3640000000000001</c:v>
                </c:pt>
                <c:pt idx="7">
                  <c:v>1.224</c:v>
                </c:pt>
              </c:numCache>
            </c:numRef>
          </c:yVal>
          <c:smooth val="1"/>
        </c:ser>
        <c:ser>
          <c:idx val="2"/>
          <c:order val="3"/>
          <c:tx>
            <c:v>Model TSR=16</c:v>
          </c:tx>
          <c:marker>
            <c:symbol val="none"/>
          </c:marker>
          <c:xVal>
            <c:numRef>
              <c:f>Sheet1!$C$20:$C$27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Sheet1!$T$20:$T$27</c:f>
              <c:numCache>
                <c:formatCode>General</c:formatCode>
                <c:ptCount val="8"/>
                <c:pt idx="0">
                  <c:v>0.439</c:v>
                </c:pt>
                <c:pt idx="1">
                  <c:v>0.63400000000000001</c:v>
                </c:pt>
                <c:pt idx="2">
                  <c:v>0.80100000000000005</c:v>
                </c:pt>
                <c:pt idx="3">
                  <c:v>0.91800000000000004</c:v>
                </c:pt>
                <c:pt idx="4">
                  <c:v>1</c:v>
                </c:pt>
                <c:pt idx="5">
                  <c:v>1.08</c:v>
                </c:pt>
                <c:pt idx="6">
                  <c:v>1.1319999999999999</c:v>
                </c:pt>
                <c:pt idx="7">
                  <c:v>0.97199999999999998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95040"/>
        <c:axId val="103095616"/>
      </c:scatterChart>
      <c:valAx>
        <c:axId val="10309504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Blade Element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095616"/>
        <c:crosses val="autoZero"/>
        <c:crossBetween val="midCat"/>
        <c:majorUnit val="1"/>
      </c:valAx>
      <c:valAx>
        <c:axId val="1030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0950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Axial Induction</a:t>
            </a:r>
          </a:p>
        </c:rich>
      </c:tx>
      <c:layout>
        <c:manualLayout>
          <c:xMode val="edge"/>
          <c:yMode val="edge"/>
          <c:x val="0.18758117040925437"/>
          <c:y val="3.0555555555555555E-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Full Scale TSR=8</c:v>
          </c:tx>
          <c:marker>
            <c:symbol val="none"/>
          </c:marker>
          <c:xVal>
            <c:numRef>
              <c:f>Sheet1!$C$35:$C$42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Sheet1!$J$35:$J$42</c:f>
              <c:numCache>
                <c:formatCode>General</c:formatCode>
                <c:ptCount val="8"/>
                <c:pt idx="0">
                  <c:v>0.33</c:v>
                </c:pt>
                <c:pt idx="1">
                  <c:v>0.32200000000000001</c:v>
                </c:pt>
                <c:pt idx="2">
                  <c:v>0.316</c:v>
                </c:pt>
                <c:pt idx="3">
                  <c:v>0.312</c:v>
                </c:pt>
                <c:pt idx="4">
                  <c:v>0.309</c:v>
                </c:pt>
                <c:pt idx="5">
                  <c:v>0.31</c:v>
                </c:pt>
                <c:pt idx="6">
                  <c:v>0.311</c:v>
                </c:pt>
                <c:pt idx="7">
                  <c:v>0.318</c:v>
                </c:pt>
              </c:numCache>
            </c:numRef>
          </c:yVal>
          <c:smooth val="1"/>
        </c:ser>
        <c:ser>
          <c:idx val="1"/>
          <c:order val="1"/>
          <c:tx>
            <c:v>Model TSR=8</c:v>
          </c:tx>
          <c:marker>
            <c:symbol val="none"/>
          </c:marker>
          <c:xVal>
            <c:numRef>
              <c:f>Sheet1!$C$49:$C$56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Sheet1!$J$49:$J$56</c:f>
              <c:numCache>
                <c:formatCode>General</c:formatCode>
                <c:ptCount val="8"/>
                <c:pt idx="0">
                  <c:v>0.34200000000000003</c:v>
                </c:pt>
                <c:pt idx="1">
                  <c:v>0.33500000000000002</c:v>
                </c:pt>
                <c:pt idx="2">
                  <c:v>0.33</c:v>
                </c:pt>
                <c:pt idx="3">
                  <c:v>0.32200000000000001</c:v>
                </c:pt>
                <c:pt idx="4">
                  <c:v>0.32100000000000001</c:v>
                </c:pt>
                <c:pt idx="5">
                  <c:v>0.31900000000000001</c:v>
                </c:pt>
                <c:pt idx="6">
                  <c:v>0.31900000000000001</c:v>
                </c:pt>
                <c:pt idx="7">
                  <c:v>0.31900000000000001</c:v>
                </c:pt>
              </c:numCache>
            </c:numRef>
          </c:yVal>
          <c:smooth val="1"/>
        </c:ser>
        <c:ser>
          <c:idx val="3"/>
          <c:order val="2"/>
          <c:tx>
            <c:v>Full Scale TSR=16</c:v>
          </c:tx>
          <c:marker>
            <c:symbol val="none"/>
          </c:marker>
          <c:xVal>
            <c:numRef>
              <c:f>Sheet1!$C$6:$C$13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Sheet1!$J$6:$J$13</c:f>
              <c:numCache>
                <c:formatCode>General</c:formatCode>
                <c:ptCount val="8"/>
                <c:pt idx="0">
                  <c:v>0.26</c:v>
                </c:pt>
                <c:pt idx="1">
                  <c:v>0.38300000000000001</c:v>
                </c:pt>
                <c:pt idx="2">
                  <c:v>0.51600000000000001</c:v>
                </c:pt>
                <c:pt idx="3">
                  <c:v>0.63</c:v>
                </c:pt>
                <c:pt idx="4">
                  <c:v>0.72099999999999997</c:v>
                </c:pt>
                <c:pt idx="5">
                  <c:v>0.82599999999999996</c:v>
                </c:pt>
                <c:pt idx="6">
                  <c:v>0.71899999999999997</c:v>
                </c:pt>
                <c:pt idx="7">
                  <c:v>0.66700000000000004</c:v>
                </c:pt>
              </c:numCache>
            </c:numRef>
          </c:yVal>
          <c:smooth val="1"/>
        </c:ser>
        <c:ser>
          <c:idx val="2"/>
          <c:order val="3"/>
          <c:tx>
            <c:v>Model TSR=16</c:v>
          </c:tx>
          <c:marker>
            <c:symbol val="none"/>
          </c:marker>
          <c:xVal>
            <c:numRef>
              <c:f>Sheet1!$C$20:$C$27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Sheet1!$J$20:$J$27</c:f>
              <c:numCache>
                <c:formatCode>General</c:formatCode>
                <c:ptCount val="8"/>
                <c:pt idx="0">
                  <c:v>0.127</c:v>
                </c:pt>
                <c:pt idx="1">
                  <c:v>0.2</c:v>
                </c:pt>
                <c:pt idx="2">
                  <c:v>0.28000000000000003</c:v>
                </c:pt>
                <c:pt idx="3">
                  <c:v>0.36299999999999999</c:v>
                </c:pt>
                <c:pt idx="4">
                  <c:v>0.45300000000000001</c:v>
                </c:pt>
                <c:pt idx="5">
                  <c:v>0.52800000000000002</c:v>
                </c:pt>
                <c:pt idx="6">
                  <c:v>0.57199999999999995</c:v>
                </c:pt>
                <c:pt idx="7">
                  <c:v>0.53500000000000003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42720"/>
        <c:axId val="103543296"/>
      </c:scatterChart>
      <c:valAx>
        <c:axId val="10354272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Blade Element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543296"/>
        <c:crosses val="autoZero"/>
        <c:crossBetween val="midCat"/>
        <c:majorUnit val="1"/>
      </c:valAx>
      <c:valAx>
        <c:axId val="10354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5427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SD2030</c:v>
          </c:tx>
          <c:marker>
            <c:symbol val="none"/>
          </c:marker>
          <c:xVal>
            <c:numRef>
              <c:f>Sheet1!$B$7:$B$25</c:f>
              <c:numCache>
                <c:formatCode>General</c:formatCode>
                <c:ptCount val="19"/>
                <c:pt idx="0">
                  <c:v>-5.95</c:v>
                </c:pt>
                <c:pt idx="1">
                  <c:v>-4.96</c:v>
                </c:pt>
                <c:pt idx="2">
                  <c:v>-3.96</c:v>
                </c:pt>
                <c:pt idx="3">
                  <c:v>-2.94</c:v>
                </c:pt>
                <c:pt idx="4">
                  <c:v>-1.92</c:v>
                </c:pt>
                <c:pt idx="5">
                  <c:v>-0.87</c:v>
                </c:pt>
                <c:pt idx="6">
                  <c:v>0.1</c:v>
                </c:pt>
                <c:pt idx="7">
                  <c:v>1.21</c:v>
                </c:pt>
                <c:pt idx="8">
                  <c:v>2.1800000000000002</c:v>
                </c:pt>
                <c:pt idx="9">
                  <c:v>3.25</c:v>
                </c:pt>
                <c:pt idx="10">
                  <c:v>4.2699999999999996</c:v>
                </c:pt>
                <c:pt idx="11">
                  <c:v>5.31</c:v>
                </c:pt>
                <c:pt idx="12">
                  <c:v>6.29</c:v>
                </c:pt>
                <c:pt idx="13">
                  <c:v>7.3</c:v>
                </c:pt>
                <c:pt idx="14">
                  <c:v>8.32</c:v>
                </c:pt>
                <c:pt idx="15">
                  <c:v>9.32</c:v>
                </c:pt>
                <c:pt idx="16">
                  <c:v>10.37</c:v>
                </c:pt>
                <c:pt idx="17">
                  <c:v>11.39</c:v>
                </c:pt>
                <c:pt idx="18">
                  <c:v>12.4</c:v>
                </c:pt>
              </c:numCache>
            </c:numRef>
          </c:xVal>
          <c:yVal>
            <c:numRef>
              <c:f>Sheet1!$E$7:$E$25</c:f>
              <c:numCache>
                <c:formatCode>General</c:formatCode>
                <c:ptCount val="19"/>
                <c:pt idx="0">
                  <c:v>-7.4760994263862335</c:v>
                </c:pt>
                <c:pt idx="1">
                  <c:v>-10.126984126984127</c:v>
                </c:pt>
                <c:pt idx="2">
                  <c:v>-10.593220338983052</c:v>
                </c:pt>
                <c:pt idx="3">
                  <c:v>-8.8770053475935828</c:v>
                </c:pt>
                <c:pt idx="4">
                  <c:v>-4.6753246753246751</c:v>
                </c:pt>
                <c:pt idx="5">
                  <c:v>0.42553191489361702</c:v>
                </c:pt>
                <c:pt idx="6">
                  <c:v>7.0945945945945939</c:v>
                </c:pt>
                <c:pt idx="7">
                  <c:v>16.181818181818183</c:v>
                </c:pt>
                <c:pt idx="8">
                  <c:v>27.898089171974526</c:v>
                </c:pt>
                <c:pt idx="9">
                  <c:v>38.150684931506852</c:v>
                </c:pt>
                <c:pt idx="10">
                  <c:v>48.102189781021899</c:v>
                </c:pt>
                <c:pt idx="11">
                  <c:v>46.878980891719749</c:v>
                </c:pt>
                <c:pt idx="12">
                  <c:v>41.6580310880829</c:v>
                </c:pt>
                <c:pt idx="13">
                  <c:v>38.55263157894737</c:v>
                </c:pt>
                <c:pt idx="14">
                  <c:v>35.613382899628249</c:v>
                </c:pt>
                <c:pt idx="15">
                  <c:v>30.389221556886227</c:v>
                </c:pt>
                <c:pt idx="16">
                  <c:v>23.927765237020317</c:v>
                </c:pt>
                <c:pt idx="17">
                  <c:v>15.232722143864597</c:v>
                </c:pt>
                <c:pt idx="18">
                  <c:v>5.4950495049504955</c:v>
                </c:pt>
              </c:numCache>
            </c:numRef>
          </c:yVal>
          <c:smooth val="1"/>
        </c:ser>
        <c:ser>
          <c:idx val="1"/>
          <c:order val="1"/>
          <c:tx>
            <c:v>S816</c:v>
          </c:tx>
          <c:marker>
            <c:symbol val="none"/>
          </c:marker>
          <c:xVal>
            <c:numRef>
              <c:f>Sheet1!$G$7:$G$70</c:f>
              <c:numCache>
                <c:formatCode>General</c:formatCode>
                <c:ptCount val="64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-9</c:v>
                </c:pt>
                <c:pt idx="19">
                  <c:v>-8</c:v>
                </c:pt>
                <c:pt idx="20">
                  <c:v>-7</c:v>
                </c:pt>
                <c:pt idx="21">
                  <c:v>-6</c:v>
                </c:pt>
                <c:pt idx="22">
                  <c:v>-5</c:v>
                </c:pt>
                <c:pt idx="23">
                  <c:v>-4</c:v>
                </c:pt>
                <c:pt idx="24">
                  <c:v>-3</c:v>
                </c:pt>
                <c:pt idx="25">
                  <c:v>-2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30</c:v>
                </c:pt>
                <c:pt idx="49">
                  <c:v>40</c:v>
                </c:pt>
                <c:pt idx="50">
                  <c:v>50</c:v>
                </c:pt>
                <c:pt idx="51">
                  <c:v>60</c:v>
                </c:pt>
                <c:pt idx="52">
                  <c:v>70</c:v>
                </c:pt>
                <c:pt idx="53">
                  <c:v>80</c:v>
                </c:pt>
                <c:pt idx="54">
                  <c:v>90</c:v>
                </c:pt>
                <c:pt idx="55">
                  <c:v>100</c:v>
                </c:pt>
                <c:pt idx="56">
                  <c:v>110</c:v>
                </c:pt>
                <c:pt idx="57">
                  <c:v>120</c:v>
                </c:pt>
                <c:pt idx="58">
                  <c:v>130</c:v>
                </c:pt>
                <c:pt idx="59">
                  <c:v>140</c:v>
                </c:pt>
                <c:pt idx="60">
                  <c:v>150</c:v>
                </c:pt>
                <c:pt idx="61">
                  <c:v>160</c:v>
                </c:pt>
                <c:pt idx="62">
                  <c:v>170</c:v>
                </c:pt>
                <c:pt idx="63">
                  <c:v>180</c:v>
                </c:pt>
              </c:numCache>
            </c:numRef>
          </c:xVal>
          <c:yVal>
            <c:numRef>
              <c:f>Sheet1!$J$7:$J$70</c:f>
              <c:numCache>
                <c:formatCode>General</c:formatCode>
                <c:ptCount val="64"/>
                <c:pt idx="0">
                  <c:v>0</c:v>
                </c:pt>
                <c:pt idx="1">
                  <c:v>56.8</c:v>
                </c:pt>
                <c:pt idx="2">
                  <c:v>10.709146968139775</c:v>
                </c:pt>
                <c:pt idx="3">
                  <c:v>3.0648769574944073</c:v>
                </c:pt>
                <c:pt idx="4">
                  <c:v>1.4649947753396029</c:v>
                </c:pt>
                <c:pt idx="5">
                  <c:v>0.84198549281752244</c:v>
                </c:pt>
                <c:pt idx="6">
                  <c:v>0.50895587592835301</c:v>
                </c:pt>
                <c:pt idx="7">
                  <c:v>0.2923923006416132</c:v>
                </c:pt>
                <c:pt idx="8">
                  <c:v>0.13151364764267989</c:v>
                </c:pt>
                <c:pt idx="9">
                  <c:v>0</c:v>
                </c:pt>
                <c:pt idx="10">
                  <c:v>-0.13151364764267989</c:v>
                </c:pt>
                <c:pt idx="11">
                  <c:v>-0.2923923006416132</c:v>
                </c:pt>
                <c:pt idx="12">
                  <c:v>-0.50895587592835301</c:v>
                </c:pt>
                <c:pt idx="13">
                  <c:v>-0.84198549281752244</c:v>
                </c:pt>
                <c:pt idx="14">
                  <c:v>-1.4649947753396029</c:v>
                </c:pt>
                <c:pt idx="15">
                  <c:v>-3.0648769574944073</c:v>
                </c:pt>
                <c:pt idx="16">
                  <c:v>-10.709146968139775</c:v>
                </c:pt>
                <c:pt idx="17">
                  <c:v>-41.958762886597931</c:v>
                </c:pt>
                <c:pt idx="18">
                  <c:v>-39.774011299435024</c:v>
                </c:pt>
                <c:pt idx="19">
                  <c:v>-37.125</c:v>
                </c:pt>
                <c:pt idx="20">
                  <c:v>-33.541666666666664</c:v>
                </c:pt>
                <c:pt idx="21">
                  <c:v>-28.759689922480622</c:v>
                </c:pt>
                <c:pt idx="22">
                  <c:v>-22.521739130434785</c:v>
                </c:pt>
                <c:pt idx="23">
                  <c:v>-12.767857142857142</c:v>
                </c:pt>
                <c:pt idx="24">
                  <c:v>-2.477064220183486</c:v>
                </c:pt>
                <c:pt idx="25">
                  <c:v>8.3177570093457938</c:v>
                </c:pt>
                <c:pt idx="26">
                  <c:v>19.339622641509433</c:v>
                </c:pt>
                <c:pt idx="27">
                  <c:v>30.571428571428569</c:v>
                </c:pt>
                <c:pt idx="28">
                  <c:v>38.407079646017699</c:v>
                </c:pt>
                <c:pt idx="29">
                  <c:v>45.289256198347111</c:v>
                </c:pt>
                <c:pt idx="30">
                  <c:v>50.769230769230774</c:v>
                </c:pt>
                <c:pt idx="31">
                  <c:v>55.611510791366911</c:v>
                </c:pt>
                <c:pt idx="32">
                  <c:v>59.395973154362416</c:v>
                </c:pt>
                <c:pt idx="33">
                  <c:v>58.402366863905328</c:v>
                </c:pt>
                <c:pt idx="34">
                  <c:v>57.513227513227513</c:v>
                </c:pt>
                <c:pt idx="35">
                  <c:v>56.571428571428562</c:v>
                </c:pt>
                <c:pt idx="36">
                  <c:v>55.431034482758626</c:v>
                </c:pt>
                <c:pt idx="37">
                  <c:v>54.488188976377948</c:v>
                </c:pt>
                <c:pt idx="38">
                  <c:v>51.11888111888112</c:v>
                </c:pt>
                <c:pt idx="39">
                  <c:v>48.396226415094333</c:v>
                </c:pt>
                <c:pt idx="40">
                  <c:v>44.761904761904759</c:v>
                </c:pt>
                <c:pt idx="41">
                  <c:v>40.521091811414387</c:v>
                </c:pt>
                <c:pt idx="42">
                  <c:v>35.689655172413794</c:v>
                </c:pt>
                <c:pt idx="43">
                  <c:v>30.296296296296294</c:v>
                </c:pt>
                <c:pt idx="44">
                  <c:v>25.253968253968253</c:v>
                </c:pt>
                <c:pt idx="45">
                  <c:v>21.446280991735538</c:v>
                </c:pt>
                <c:pt idx="46">
                  <c:v>18.509615384615387</c:v>
                </c:pt>
                <c:pt idx="47">
                  <c:v>15.303186022610484</c:v>
                </c:pt>
                <c:pt idx="48">
                  <c:v>4.377330350484713</c:v>
                </c:pt>
                <c:pt idx="49">
                  <c:v>2.0940438871473357</c:v>
                </c:pt>
                <c:pt idx="50">
                  <c:v>1.2018205091736596</c:v>
                </c:pt>
                <c:pt idx="51">
                  <c:v>0.7262996941896025</c:v>
                </c:pt>
                <c:pt idx="52">
                  <c:v>0.4179651695692026</c:v>
                </c:pt>
                <c:pt idx="53">
                  <c:v>0.18858560794044665</c:v>
                </c:pt>
                <c:pt idx="54">
                  <c:v>0</c:v>
                </c:pt>
                <c:pt idx="55">
                  <c:v>-0.13151364764267989</c:v>
                </c:pt>
                <c:pt idx="56">
                  <c:v>-0.2923923006416132</c:v>
                </c:pt>
                <c:pt idx="57">
                  <c:v>-0.50895587592835301</c:v>
                </c:pt>
                <c:pt idx="58">
                  <c:v>-0.84198549281752244</c:v>
                </c:pt>
                <c:pt idx="59">
                  <c:v>-1.4649947753396029</c:v>
                </c:pt>
                <c:pt idx="60">
                  <c:v>-3.0648769574944073</c:v>
                </c:pt>
                <c:pt idx="61">
                  <c:v>-10.709146968139775</c:v>
                </c:pt>
                <c:pt idx="62">
                  <c:v>-56.8</c:v>
                </c:pt>
                <c:pt idx="6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4496"/>
        <c:axId val="40995072"/>
      </c:scatterChart>
      <c:valAx>
        <c:axId val="4099449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AoA (deg)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995072"/>
        <c:crosses val="autoZero"/>
        <c:crossBetween val="midCat"/>
        <c:majorUnit val="2"/>
      </c:valAx>
      <c:valAx>
        <c:axId val="4099507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L/D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9944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Torque Coefficient</a:t>
            </a:r>
          </a:p>
        </c:rich>
      </c:tx>
      <c:layout>
        <c:manualLayout>
          <c:xMode val="edge"/>
          <c:yMode val="edge"/>
          <c:x val="0.22415966754155731"/>
          <c:y val="2.7777777777777776E-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Full Scale TSR=8</c:v>
          </c:tx>
          <c:marker>
            <c:symbol val="none"/>
          </c:marker>
          <c:xVal>
            <c:numRef>
              <c:f>Sheet1!$C$35:$C$42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Sheet1!$U$35:$U$42</c:f>
              <c:numCache>
                <c:formatCode>General</c:formatCode>
                <c:ptCount val="8"/>
                <c:pt idx="0">
                  <c:v>0.27100000000000002</c:v>
                </c:pt>
                <c:pt idx="1">
                  <c:v>0.193</c:v>
                </c:pt>
                <c:pt idx="2">
                  <c:v>0.14699999999999999</c:v>
                </c:pt>
                <c:pt idx="3">
                  <c:v>0.11700000000000001</c:v>
                </c:pt>
                <c:pt idx="4">
                  <c:v>9.5000000000000001E-2</c:v>
                </c:pt>
                <c:pt idx="5">
                  <c:v>8.4000000000000005E-2</c:v>
                </c:pt>
                <c:pt idx="6">
                  <c:v>6.7000000000000004E-2</c:v>
                </c:pt>
                <c:pt idx="7">
                  <c:v>4.2000000000000003E-2</c:v>
                </c:pt>
              </c:numCache>
            </c:numRef>
          </c:yVal>
          <c:smooth val="1"/>
        </c:ser>
        <c:ser>
          <c:idx val="1"/>
          <c:order val="1"/>
          <c:tx>
            <c:v>Model TSR=8</c:v>
          </c:tx>
          <c:marker>
            <c:symbol val="none"/>
          </c:marker>
          <c:xVal>
            <c:numRef>
              <c:f>Sheet1!$C$49:$C$56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Sheet1!$U$49:$U$56</c:f>
              <c:numCache>
                <c:formatCode>General</c:formatCode>
                <c:ptCount val="8"/>
                <c:pt idx="0">
                  <c:v>0.27300000000000002</c:v>
                </c:pt>
                <c:pt idx="1">
                  <c:v>0.19600000000000001</c:v>
                </c:pt>
                <c:pt idx="2">
                  <c:v>0.15</c:v>
                </c:pt>
                <c:pt idx="3">
                  <c:v>0.12</c:v>
                </c:pt>
                <c:pt idx="4">
                  <c:v>9.8000000000000004E-2</c:v>
                </c:pt>
                <c:pt idx="5">
                  <c:v>0.08</c:v>
                </c:pt>
                <c:pt idx="6">
                  <c:v>6.3E-2</c:v>
                </c:pt>
                <c:pt idx="7">
                  <c:v>3.7999999999999999E-2</c:v>
                </c:pt>
              </c:numCache>
            </c:numRef>
          </c:yVal>
          <c:smooth val="1"/>
        </c:ser>
        <c:ser>
          <c:idx val="3"/>
          <c:order val="2"/>
          <c:tx>
            <c:v>Full Scale TSR=16</c:v>
          </c:tx>
          <c:marker>
            <c:symbol val="none"/>
          </c:marker>
          <c:xVal>
            <c:numRef>
              <c:f>Sheet1!$C$6:$C$13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Sheet1!$U$6:$U$13</c:f>
              <c:numCache>
                <c:formatCode>General</c:formatCode>
                <c:ptCount val="8"/>
                <c:pt idx="0">
                  <c:v>8.5000000000000006E-2</c:v>
                </c:pt>
                <c:pt idx="1">
                  <c:v>4.4999999999999998E-2</c:v>
                </c:pt>
                <c:pt idx="2">
                  <c:v>1.2E-2</c:v>
                </c:pt>
                <c:pt idx="3">
                  <c:v>-0.01</c:v>
                </c:pt>
                <c:pt idx="4">
                  <c:v>-2.5999999999999999E-2</c:v>
                </c:pt>
                <c:pt idx="5">
                  <c:v>-2.4E-2</c:v>
                </c:pt>
                <c:pt idx="6">
                  <c:v>-0.01</c:v>
                </c:pt>
                <c:pt idx="7">
                  <c:v>1E-3</c:v>
                </c:pt>
              </c:numCache>
            </c:numRef>
          </c:yVal>
          <c:smooth val="1"/>
        </c:ser>
        <c:ser>
          <c:idx val="2"/>
          <c:order val="3"/>
          <c:tx>
            <c:v>Model TSR=16</c:v>
          </c:tx>
          <c:marker>
            <c:symbol val="none"/>
          </c:marker>
          <c:xVal>
            <c:numRef>
              <c:f>Sheet1!$C$20:$C$27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Sheet1!$U$20:$U$27</c:f>
              <c:numCache>
                <c:formatCode>General</c:formatCode>
                <c:ptCount val="8"/>
                <c:pt idx="0">
                  <c:v>0.03</c:v>
                </c:pt>
                <c:pt idx="1">
                  <c:v>2.4E-2</c:v>
                </c:pt>
                <c:pt idx="2">
                  <c:v>1.2999999999999999E-2</c:v>
                </c:pt>
                <c:pt idx="3">
                  <c:v>-1E-3</c:v>
                </c:pt>
                <c:pt idx="4">
                  <c:v>-1.4999999999999999E-2</c:v>
                </c:pt>
                <c:pt idx="5">
                  <c:v>-2.4E-2</c:v>
                </c:pt>
                <c:pt idx="6">
                  <c:v>-2.8000000000000001E-2</c:v>
                </c:pt>
                <c:pt idx="7">
                  <c:v>-1.7000000000000001E-2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45024"/>
        <c:axId val="103545600"/>
      </c:scatterChart>
      <c:valAx>
        <c:axId val="103545024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Blade Element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545600"/>
        <c:crosses val="autoZero"/>
        <c:crossBetween val="midCat"/>
        <c:majorUnit val="1"/>
      </c:valAx>
      <c:valAx>
        <c:axId val="103545600"/>
        <c:scaling>
          <c:orientation val="minMax"/>
          <c:max val="0.4"/>
          <c:min val="-5.000000000000001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Cq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545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Induced Flow Velocity Angle</a:t>
            </a:r>
          </a:p>
        </c:rich>
      </c:tx>
      <c:layout>
        <c:manualLayout>
          <c:xMode val="edge"/>
          <c:yMode val="edge"/>
          <c:x val="0.17693744531933508"/>
          <c:y val="2.7777777777777776E-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Full Scale TSR=8</c:v>
          </c:tx>
          <c:marker>
            <c:symbol val="none"/>
          </c:marker>
          <c:xVal>
            <c:numRef>
              <c:f>Sheet1!$C$35:$C$42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Sheet1!$L$35:$L$42</c:f>
              <c:numCache>
                <c:formatCode>General</c:formatCode>
                <c:ptCount val="8"/>
                <c:pt idx="0">
                  <c:v>18.55</c:v>
                </c:pt>
                <c:pt idx="1">
                  <c:v>13.97</c:v>
                </c:pt>
                <c:pt idx="2">
                  <c:v>11.16</c:v>
                </c:pt>
                <c:pt idx="3">
                  <c:v>9.2799999999999994</c:v>
                </c:pt>
                <c:pt idx="4">
                  <c:v>7.93</c:v>
                </c:pt>
                <c:pt idx="5">
                  <c:v>6.55</c:v>
                </c:pt>
                <c:pt idx="6">
                  <c:v>6.07</c:v>
                </c:pt>
                <c:pt idx="7">
                  <c:v>5.39</c:v>
                </c:pt>
              </c:numCache>
            </c:numRef>
          </c:yVal>
          <c:smooth val="1"/>
        </c:ser>
        <c:ser>
          <c:idx val="1"/>
          <c:order val="1"/>
          <c:tx>
            <c:v>Model TSR=8</c:v>
          </c:tx>
          <c:marker>
            <c:symbol val="none"/>
          </c:marker>
          <c:xVal>
            <c:numRef>
              <c:f>Sheet1!$C$49:$C$56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Sheet1!$L$49:$L$56</c:f>
              <c:numCache>
                <c:formatCode>General</c:formatCode>
                <c:ptCount val="8"/>
                <c:pt idx="0">
                  <c:v>18.170000000000002</c:v>
                </c:pt>
                <c:pt idx="1">
                  <c:v>13.68</c:v>
                </c:pt>
                <c:pt idx="2">
                  <c:v>10.93</c:v>
                </c:pt>
                <c:pt idx="3">
                  <c:v>9.1300000000000008</c:v>
                </c:pt>
                <c:pt idx="4">
                  <c:v>7.78</c:v>
                </c:pt>
                <c:pt idx="5">
                  <c:v>6.78</c:v>
                </c:pt>
                <c:pt idx="6">
                  <c:v>6.01</c:v>
                </c:pt>
                <c:pt idx="7">
                  <c:v>5.38</c:v>
                </c:pt>
              </c:numCache>
            </c:numRef>
          </c:yVal>
          <c:smooth val="1"/>
        </c:ser>
        <c:ser>
          <c:idx val="3"/>
          <c:order val="2"/>
          <c:tx>
            <c:v>Full Scale TSR=16</c:v>
          </c:tx>
          <c:marker>
            <c:symbol val="none"/>
          </c:marker>
          <c:xVal>
            <c:numRef>
              <c:f>Sheet1!$C$6:$C$13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Sheet1!$L$6:$L$13</c:f>
              <c:numCache>
                <c:formatCode>General</c:formatCode>
                <c:ptCount val="8"/>
                <c:pt idx="0">
                  <c:v>10.41</c:v>
                </c:pt>
                <c:pt idx="1">
                  <c:v>6.27</c:v>
                </c:pt>
                <c:pt idx="2">
                  <c:v>3.84</c:v>
                </c:pt>
                <c:pt idx="3">
                  <c:v>2.41</c:v>
                </c:pt>
                <c:pt idx="4">
                  <c:v>1.54</c:v>
                </c:pt>
                <c:pt idx="5">
                  <c:v>0.83</c:v>
                </c:pt>
                <c:pt idx="6">
                  <c:v>1.18</c:v>
                </c:pt>
                <c:pt idx="7">
                  <c:v>1.26</c:v>
                </c:pt>
              </c:numCache>
            </c:numRef>
          </c:yVal>
          <c:smooth val="1"/>
        </c:ser>
        <c:ser>
          <c:idx val="2"/>
          <c:order val="3"/>
          <c:tx>
            <c:v>Model TSR=16</c:v>
          </c:tx>
          <c:marker>
            <c:symbol val="none"/>
          </c:marker>
          <c:xVal>
            <c:numRef>
              <c:f>Sheet1!$C$20:$C$27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Sheet1!$L$20:$L$27</c:f>
              <c:numCache>
                <c:formatCode>General</c:formatCode>
                <c:ptCount val="8"/>
                <c:pt idx="0">
                  <c:v>12.26</c:v>
                </c:pt>
                <c:pt idx="1">
                  <c:v>8.11</c:v>
                </c:pt>
                <c:pt idx="2">
                  <c:v>5.7</c:v>
                </c:pt>
                <c:pt idx="3">
                  <c:v>4.13</c:v>
                </c:pt>
                <c:pt idx="4">
                  <c:v>3.01</c:v>
                </c:pt>
                <c:pt idx="5">
                  <c:v>2.25</c:v>
                </c:pt>
                <c:pt idx="6">
                  <c:v>1.81</c:v>
                </c:pt>
                <c:pt idx="7">
                  <c:v>1.75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662080"/>
        <c:axId val="160662656"/>
      </c:scatterChart>
      <c:valAx>
        <c:axId val="16066208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Blade Element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0662656"/>
        <c:crosses val="autoZero"/>
        <c:crossBetween val="midCat"/>
        <c:majorUnit val="1"/>
      </c:valAx>
      <c:valAx>
        <c:axId val="16066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06620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84344366626837E-2"/>
          <c:y val="5.9360862944275616E-2"/>
          <c:w val="0.86626915362469126"/>
          <c:h val="0.73268706002548956"/>
        </c:manualLayout>
      </c:layout>
      <c:scatterChart>
        <c:scatterStyle val="lineMarker"/>
        <c:varyColors val="0"/>
        <c:ser>
          <c:idx val="0"/>
          <c:order val="0"/>
          <c:tx>
            <c:v>CL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TableExtrap!$H$15:$H$214</c:f>
              <c:numCache>
                <c:formatCode>General</c:formatCode>
                <c:ptCount val="200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-5</c:v>
                </c:pt>
                <c:pt idx="19">
                  <c:v>-4</c:v>
                </c:pt>
                <c:pt idx="20">
                  <c:v>-3</c:v>
                </c:pt>
                <c:pt idx="21">
                  <c:v>-2</c:v>
                </c:pt>
                <c:pt idx="22">
                  <c:v>-1</c:v>
                </c:pt>
                <c:pt idx="23">
                  <c:v>0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</c:v>
                </c:pt>
                <c:pt idx="37">
                  <c:v>30</c:v>
                </c:pt>
                <c:pt idx="38">
                  <c:v>40</c:v>
                </c:pt>
                <c:pt idx="39">
                  <c:v>50</c:v>
                </c:pt>
                <c:pt idx="40">
                  <c:v>60</c:v>
                </c:pt>
                <c:pt idx="41">
                  <c:v>70</c:v>
                </c:pt>
                <c:pt idx="42">
                  <c:v>80</c:v>
                </c:pt>
                <c:pt idx="43">
                  <c:v>90</c:v>
                </c:pt>
                <c:pt idx="44">
                  <c:v>100</c:v>
                </c:pt>
                <c:pt idx="45">
                  <c:v>110</c:v>
                </c:pt>
                <c:pt idx="46">
                  <c:v>120</c:v>
                </c:pt>
                <c:pt idx="47">
                  <c:v>130</c:v>
                </c:pt>
                <c:pt idx="48">
                  <c:v>140</c:v>
                </c:pt>
                <c:pt idx="49">
                  <c:v>150</c:v>
                </c:pt>
                <c:pt idx="50">
                  <c:v>160</c:v>
                </c:pt>
                <c:pt idx="51">
                  <c:v>170</c:v>
                </c:pt>
                <c:pt idx="52">
                  <c:v>180</c:v>
                </c:pt>
              </c:numCache>
            </c:numRef>
          </c:xVal>
          <c:yVal>
            <c:numRef>
              <c:f>TableExtrap!$I$15:$I$214</c:f>
              <c:numCache>
                <c:formatCode>0.0000</c:formatCode>
                <c:ptCount val="200"/>
                <c:pt idx="0">
                  <c:v>0</c:v>
                </c:pt>
                <c:pt idx="1">
                  <c:v>0.6279649174917491</c:v>
                </c:pt>
                <c:pt idx="2">
                  <c:v>0.59429003026232941</c:v>
                </c:pt>
                <c:pt idx="3">
                  <c:v>0.54905486203050491</c:v>
                </c:pt>
                <c:pt idx="4">
                  <c:v>0.52352837456875267</c:v>
                </c:pt>
                <c:pt idx="5">
                  <c:v>0.47601478478465292</c:v>
                </c:pt>
                <c:pt idx="6">
                  <c:v>0.39499036701001722</c:v>
                </c:pt>
                <c:pt idx="7">
                  <c:v>0.28175409827500314</c:v>
                </c:pt>
                <c:pt idx="8">
                  <c:v>0.1453880470037002</c:v>
                </c:pt>
                <c:pt idx="9">
                  <c:v>-5.0663638080726E-17</c:v>
                </c:pt>
                <c:pt idx="10">
                  <c:v>-0.1453880470037002</c:v>
                </c:pt>
                <c:pt idx="11">
                  <c:v>-0.28175409827500314</c:v>
                </c:pt>
                <c:pt idx="12">
                  <c:v>-0.39499036701001722</c:v>
                </c:pt>
                <c:pt idx="13">
                  <c:v>-0.47601478478465292</c:v>
                </c:pt>
                <c:pt idx="14">
                  <c:v>-0.52352837456875267</c:v>
                </c:pt>
                <c:pt idx="15">
                  <c:v>-0.54905486203050491</c:v>
                </c:pt>
                <c:pt idx="16">
                  <c:v>-0.59429003026232941</c:v>
                </c:pt>
                <c:pt idx="17">
                  <c:v>-0.60708287588758869</c:v>
                </c:pt>
                <c:pt idx="18">
                  <c:v>-0.34413616161616162</c:v>
                </c:pt>
                <c:pt idx="19">
                  <c:v>-0.254936</c:v>
                </c:pt>
                <c:pt idx="20">
                  <c:v>-0.15374117647058824</c:v>
                </c:pt>
                <c:pt idx="21">
                  <c:v>-2.5292549019607848E-2</c:v>
                </c:pt>
                <c:pt idx="22">
                  <c:v>9.4573714285714303E-2</c:v>
                </c:pt>
                <c:pt idx="23">
                  <c:v>0.19578432989690722</c:v>
                </c:pt>
                <c:pt idx="24">
                  <c:v>0.29343459459459464</c:v>
                </c:pt>
                <c:pt idx="25">
                  <c:v>0.41442103092783505</c:v>
                </c:pt>
                <c:pt idx="26">
                  <c:v>0.51757271028037377</c:v>
                </c:pt>
                <c:pt idx="27">
                  <c:v>0.61604000000000003</c:v>
                </c:pt>
                <c:pt idx="28">
                  <c:v>0.70770615384615387</c:v>
                </c:pt>
                <c:pt idx="29">
                  <c:v>0.7932518367346939</c:v>
                </c:pt>
                <c:pt idx="30">
                  <c:v>0.87892712871287126</c:v>
                </c:pt>
                <c:pt idx="31">
                  <c:v>0.96045568627450983</c:v>
                </c:pt>
                <c:pt idx="32">
                  <c:v>1.0274144000000001</c:v>
                </c:pt>
                <c:pt idx="33">
                  <c:v>1.0765432380952382</c:v>
                </c:pt>
                <c:pt idx="34">
                  <c:v>1.1121329411764707</c:v>
                </c:pt>
                <c:pt idx="35">
                  <c:v>1.0765112871287128</c:v>
                </c:pt>
                <c:pt idx="36">
                  <c:v>0.8489857575176134</c:v>
                </c:pt>
                <c:pt idx="37">
                  <c:v>0.78436408861500706</c:v>
                </c:pt>
                <c:pt idx="38">
                  <c:v>0.74789767795536111</c:v>
                </c:pt>
                <c:pt idx="39">
                  <c:v>0.68002112112093283</c:v>
                </c:pt>
                <c:pt idx="40">
                  <c:v>0.56427195287145315</c:v>
                </c:pt>
                <c:pt idx="41">
                  <c:v>0.40250585467857591</c:v>
                </c:pt>
                <c:pt idx="42">
                  <c:v>0.20769721000528599</c:v>
                </c:pt>
                <c:pt idx="43">
                  <c:v>7.2376625829608575E-17</c:v>
                </c:pt>
                <c:pt idx="44">
                  <c:v>-0.1453880470037002</c:v>
                </c:pt>
                <c:pt idx="45">
                  <c:v>-0.28175409827500314</c:v>
                </c:pt>
                <c:pt idx="46">
                  <c:v>-0.39499036701001722</c:v>
                </c:pt>
                <c:pt idx="47">
                  <c:v>-0.47601478478465292</c:v>
                </c:pt>
                <c:pt idx="48">
                  <c:v>-0.52352837456875267</c:v>
                </c:pt>
                <c:pt idx="49">
                  <c:v>-0.54905486203050491</c:v>
                </c:pt>
                <c:pt idx="50">
                  <c:v>-0.59429003026232941</c:v>
                </c:pt>
                <c:pt idx="51">
                  <c:v>-0.6279649174917491</c:v>
                </c:pt>
                <c:pt idx="5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CD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TableExtrap!$H$15:$H$214</c:f>
              <c:numCache>
                <c:formatCode>General</c:formatCode>
                <c:ptCount val="200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-5</c:v>
                </c:pt>
                <c:pt idx="19">
                  <c:v>-4</c:v>
                </c:pt>
                <c:pt idx="20">
                  <c:v>-3</c:v>
                </c:pt>
                <c:pt idx="21">
                  <c:v>-2</c:v>
                </c:pt>
                <c:pt idx="22">
                  <c:v>-1</c:v>
                </c:pt>
                <c:pt idx="23">
                  <c:v>0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</c:v>
                </c:pt>
                <c:pt idx="37">
                  <c:v>30</c:v>
                </c:pt>
                <c:pt idx="38">
                  <c:v>40</c:v>
                </c:pt>
                <c:pt idx="39">
                  <c:v>50</c:v>
                </c:pt>
                <c:pt idx="40">
                  <c:v>60</c:v>
                </c:pt>
                <c:pt idx="41">
                  <c:v>70</c:v>
                </c:pt>
                <c:pt idx="42">
                  <c:v>80</c:v>
                </c:pt>
                <c:pt idx="43">
                  <c:v>90</c:v>
                </c:pt>
                <c:pt idx="44">
                  <c:v>100</c:v>
                </c:pt>
                <c:pt idx="45">
                  <c:v>110</c:v>
                </c:pt>
                <c:pt idx="46">
                  <c:v>120</c:v>
                </c:pt>
                <c:pt idx="47">
                  <c:v>130</c:v>
                </c:pt>
                <c:pt idx="48">
                  <c:v>140</c:v>
                </c:pt>
                <c:pt idx="49">
                  <c:v>150</c:v>
                </c:pt>
                <c:pt idx="50">
                  <c:v>160</c:v>
                </c:pt>
                <c:pt idx="51">
                  <c:v>170</c:v>
                </c:pt>
                <c:pt idx="52">
                  <c:v>180</c:v>
                </c:pt>
              </c:numCache>
            </c:numRef>
          </c:xVal>
          <c:yVal>
            <c:numRef>
              <c:f>TableExtrap!$J$15:$J$214</c:f>
              <c:numCache>
                <c:formatCode>0.0000</c:formatCode>
                <c:ptCount val="200"/>
                <c:pt idx="0">
                  <c:v>7.7544047366385607E-2</c:v>
                </c:pt>
                <c:pt idx="1">
                  <c:v>0.11200764016189058</c:v>
                </c:pt>
                <c:pt idx="2">
                  <c:v>0.21113530321274945</c:v>
                </c:pt>
                <c:pt idx="3">
                  <c:v>0.36265511493155367</c:v>
                </c:pt>
                <c:pt idx="4">
                  <c:v>0.54777611358081857</c:v>
                </c:pt>
                <c:pt idx="5">
                  <c:v>0.74347042585321454</c:v>
                </c:pt>
                <c:pt idx="6">
                  <c:v>0.92527202368319261</c:v>
                </c:pt>
                <c:pt idx="7">
                  <c:v>1.0702538920776195</c:v>
                </c:pt>
                <c:pt idx="8">
                  <c:v>1.1598237213985627</c:v>
                </c:pt>
                <c:pt idx="9">
                  <c:v>1.1819999999999999</c:v>
                </c:pt>
                <c:pt idx="10">
                  <c:v>1.1598237213985627</c:v>
                </c:pt>
                <c:pt idx="11">
                  <c:v>1.0702538920776195</c:v>
                </c:pt>
                <c:pt idx="12">
                  <c:v>0.92527202368319261</c:v>
                </c:pt>
                <c:pt idx="13">
                  <c:v>0.74347042585321454</c:v>
                </c:pt>
                <c:pt idx="14">
                  <c:v>0.54777611358081857</c:v>
                </c:pt>
                <c:pt idx="15">
                  <c:v>0.36265511493155367</c:v>
                </c:pt>
                <c:pt idx="16">
                  <c:v>0.21113530321274945</c:v>
                </c:pt>
                <c:pt idx="17">
                  <c:v>9.9698814452873818E-2</c:v>
                </c:pt>
                <c:pt idx="18">
                  <c:v>3.1585454545454542E-2</c:v>
                </c:pt>
                <c:pt idx="19">
                  <c:v>2.1001599999999999E-2</c:v>
                </c:pt>
                <c:pt idx="20">
                  <c:v>1.7174117647058826E-2</c:v>
                </c:pt>
                <c:pt idx="21">
                  <c:v>1.4527058823529412E-2</c:v>
                </c:pt>
                <c:pt idx="22">
                  <c:v>1.2252190476190476E-2</c:v>
                </c:pt>
                <c:pt idx="23">
                  <c:v>1.224701030927835E-2</c:v>
                </c:pt>
                <c:pt idx="24">
                  <c:v>1.3350270270270271E-2</c:v>
                </c:pt>
                <c:pt idx="25">
                  <c:v>1.3893195876288658E-2</c:v>
                </c:pt>
                <c:pt idx="26">
                  <c:v>1.4235887850467289E-2</c:v>
                </c:pt>
                <c:pt idx="27">
                  <c:v>1.4584705882352941E-2</c:v>
                </c:pt>
                <c:pt idx="28">
                  <c:v>1.5606538461538463E-2</c:v>
                </c:pt>
                <c:pt idx="29">
                  <c:v>1.715469387755102E-2</c:v>
                </c:pt>
                <c:pt idx="30">
                  <c:v>1.9495841584158416E-2</c:v>
                </c:pt>
                <c:pt idx="31">
                  <c:v>2.2558431372549016E-2</c:v>
                </c:pt>
                <c:pt idx="32">
                  <c:v>2.8142399999999998E-2</c:v>
                </c:pt>
                <c:pt idx="33">
                  <c:v>3.4321142857142863E-2</c:v>
                </c:pt>
                <c:pt idx="34">
                  <c:v>4.5636470588235292E-2</c:v>
                </c:pt>
                <c:pt idx="35">
                  <c:v>0.12694415841584153</c:v>
                </c:pt>
                <c:pt idx="36">
                  <c:v>0.21113530321274945</c:v>
                </c:pt>
                <c:pt idx="37">
                  <c:v>0.36265511493155367</c:v>
                </c:pt>
                <c:pt idx="38">
                  <c:v>0.54777611358081857</c:v>
                </c:pt>
                <c:pt idx="39">
                  <c:v>0.74347042585321454</c:v>
                </c:pt>
                <c:pt idx="40">
                  <c:v>0.92527202368319261</c:v>
                </c:pt>
                <c:pt idx="41">
                  <c:v>1.0702538920776195</c:v>
                </c:pt>
                <c:pt idx="42">
                  <c:v>1.1598237213985627</c:v>
                </c:pt>
                <c:pt idx="43">
                  <c:v>1.1819999999999999</c:v>
                </c:pt>
                <c:pt idx="44">
                  <c:v>1.1598237213985627</c:v>
                </c:pt>
                <c:pt idx="45">
                  <c:v>1.0702538920776195</c:v>
                </c:pt>
                <c:pt idx="46">
                  <c:v>0.92527202368319261</c:v>
                </c:pt>
                <c:pt idx="47">
                  <c:v>0.74347042585321454</c:v>
                </c:pt>
                <c:pt idx="48">
                  <c:v>0.54777611358081857</c:v>
                </c:pt>
                <c:pt idx="49">
                  <c:v>0.36265511493155367</c:v>
                </c:pt>
                <c:pt idx="50">
                  <c:v>0.21113530321274945</c:v>
                </c:pt>
                <c:pt idx="51">
                  <c:v>0.11200764016189058</c:v>
                </c:pt>
                <c:pt idx="52">
                  <c:v>7.7544047366385607E-2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664960"/>
        <c:axId val="160665536"/>
      </c:scatterChart>
      <c:valAx>
        <c:axId val="160664960"/>
        <c:scaling>
          <c:orientation val="minMax"/>
          <c:max val="90"/>
          <c:min val="-10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AoA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665536"/>
        <c:crosses val="autoZero"/>
        <c:crossBetween val="midCat"/>
        <c:majorUnit val="10"/>
      </c:valAx>
      <c:valAx>
        <c:axId val="160665536"/>
        <c:scaling>
          <c:orientation val="minMax"/>
          <c:max val="1.2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6649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012646146504417"/>
          <c:y val="0.89204655530853705"/>
          <c:w val="0.24256054640897157"/>
          <c:h val="9.360751464289615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Chord Distribution</a:t>
            </a:r>
          </a:p>
        </c:rich>
      </c:tx>
      <c:layout>
        <c:manualLayout>
          <c:xMode val="edge"/>
          <c:yMode val="edge"/>
          <c:x val="0.39961095506336558"/>
          <c:y val="1.63398692810457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40182292013684"/>
          <c:y val="0.10784348142450924"/>
          <c:w val="0.81481636592418583"/>
          <c:h val="0.56862926569286687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Geo!$U$6:$U$16</c:f>
              <c:numCache>
                <c:formatCode>0.000</c:formatCode>
                <c:ptCount val="11"/>
                <c:pt idx="0">
                  <c:v>0.14929999999999999</c:v>
                </c:pt>
                <c:pt idx="1">
                  <c:v>0.44779999999999998</c:v>
                </c:pt>
                <c:pt idx="2">
                  <c:v>0.74639999999999995</c:v>
                </c:pt>
                <c:pt idx="3">
                  <c:v>1.0449999999999999</c:v>
                </c:pt>
                <c:pt idx="4">
                  <c:v>1.3434999999999999</c:v>
                </c:pt>
                <c:pt idx="5">
                  <c:v>1.6420999999999999</c:v>
                </c:pt>
                <c:pt idx="6">
                  <c:v>1.9406000000000001</c:v>
                </c:pt>
                <c:pt idx="7">
                  <c:v>2.2391999999999999</c:v>
                </c:pt>
                <c:pt idx="8">
                  <c:v>2.5377999999999998</c:v>
                </c:pt>
                <c:pt idx="9">
                  <c:v>2.8363</c:v>
                </c:pt>
                <c:pt idx="10">
                  <c:v>2.9855999999999998</c:v>
                </c:pt>
              </c:numCache>
            </c:numRef>
          </c:xVal>
          <c:yVal>
            <c:numRef>
              <c:f>Geo!$V$6:$V$16</c:f>
              <c:numCache>
                <c:formatCode>0.000</c:formatCode>
                <c:ptCount val="11"/>
                <c:pt idx="0">
                  <c:v>0.53913</c:v>
                </c:pt>
                <c:pt idx="1">
                  <c:v>0.97406000000000004</c:v>
                </c:pt>
                <c:pt idx="2">
                  <c:v>0.72321999999999997</c:v>
                </c:pt>
                <c:pt idx="3">
                  <c:v>0.55437000000000003</c:v>
                </c:pt>
                <c:pt idx="4">
                  <c:v>0.44458999999999999</c:v>
                </c:pt>
                <c:pt idx="5">
                  <c:v>0.36907000000000001</c:v>
                </c:pt>
                <c:pt idx="6">
                  <c:v>0.31336000000000003</c:v>
                </c:pt>
                <c:pt idx="7">
                  <c:v>0.26744000000000001</c:v>
                </c:pt>
                <c:pt idx="8">
                  <c:v>0.21934000000000001</c:v>
                </c:pt>
                <c:pt idx="9">
                  <c:v>0.13915</c:v>
                </c:pt>
                <c:pt idx="10">
                  <c:v>9.9049999999999999E-2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4144"/>
        <c:axId val="40996800"/>
      </c:scatterChart>
      <c:valAx>
        <c:axId val="4214144"/>
        <c:scaling>
          <c:orientation val="minMax"/>
          <c:max val="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Radial Position, r (ft)</a:t>
                </a:r>
              </a:p>
            </c:rich>
          </c:tx>
          <c:layout>
            <c:manualLayout>
              <c:xMode val="edge"/>
              <c:yMode val="edge"/>
              <c:x val="0.40350959054094843"/>
              <c:y val="0.7810481532945636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996800"/>
        <c:crosses val="autoZero"/>
        <c:crossBetween val="midCat"/>
      </c:valAx>
      <c:valAx>
        <c:axId val="409968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Chord (ft)</a:t>
                </a:r>
              </a:p>
            </c:rich>
          </c:tx>
          <c:layout>
            <c:manualLayout>
              <c:xMode val="edge"/>
              <c:yMode val="edge"/>
              <c:x val="2.3391812865497075E-2"/>
              <c:y val="0.2826806391848077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1414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Twist + Pitch Distribution</a:t>
            </a:r>
          </a:p>
        </c:rich>
      </c:tx>
      <c:layout>
        <c:manualLayout>
          <c:xMode val="edge"/>
          <c:yMode val="edge"/>
          <c:x val="0.35271378868339132"/>
          <c:y val="1.61812297734627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403124248887644"/>
          <c:y val="0.10679645402398749"/>
          <c:w val="0.82945893414436123"/>
          <c:h val="0.57281734431047837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Geo!$U$45:$U$55</c:f>
              <c:numCache>
                <c:formatCode>0.000</c:formatCode>
                <c:ptCount val="11"/>
                <c:pt idx="0">
                  <c:v>0.14929999999999999</c:v>
                </c:pt>
                <c:pt idx="1">
                  <c:v>0.44779999999999998</c:v>
                </c:pt>
                <c:pt idx="2">
                  <c:v>0.74639999999999995</c:v>
                </c:pt>
                <c:pt idx="3">
                  <c:v>1.0449999999999999</c:v>
                </c:pt>
                <c:pt idx="4">
                  <c:v>1.3434999999999999</c:v>
                </c:pt>
                <c:pt idx="5">
                  <c:v>1.6420999999999999</c:v>
                </c:pt>
                <c:pt idx="6">
                  <c:v>1.9406000000000001</c:v>
                </c:pt>
                <c:pt idx="7">
                  <c:v>2.2391999999999999</c:v>
                </c:pt>
                <c:pt idx="8">
                  <c:v>2.5377999999999998</c:v>
                </c:pt>
                <c:pt idx="9">
                  <c:v>2.8363</c:v>
                </c:pt>
                <c:pt idx="10">
                  <c:v>2.9855999999999998</c:v>
                </c:pt>
              </c:numCache>
            </c:numRef>
          </c:xVal>
          <c:yVal>
            <c:numRef>
              <c:f>Geo!$V$45:$V$55</c:f>
              <c:numCache>
                <c:formatCode>0.0</c:formatCode>
                <c:ptCount val="11"/>
                <c:pt idx="0">
                  <c:v>10.161</c:v>
                </c:pt>
                <c:pt idx="1">
                  <c:v>23.300419999999999</c:v>
                </c:pt>
                <c:pt idx="2">
                  <c:v>14.929650000000001</c:v>
                </c:pt>
                <c:pt idx="3">
                  <c:v>10.46785</c:v>
                </c:pt>
                <c:pt idx="4">
                  <c:v>7.7796700000000003</c:v>
                </c:pt>
                <c:pt idx="5">
                  <c:v>6.0021500000000003</c:v>
                </c:pt>
                <c:pt idx="6">
                  <c:v>4.7454099999999997</c:v>
                </c:pt>
                <c:pt idx="7">
                  <c:v>3.8119999999999998</c:v>
                </c:pt>
                <c:pt idx="8">
                  <c:v>3.09226</c:v>
                </c:pt>
                <c:pt idx="9">
                  <c:v>2.5207999999999999</c:v>
                </c:pt>
                <c:pt idx="10">
                  <c:v>2.2350699999999999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8528"/>
        <c:axId val="40999104"/>
      </c:scatterChart>
      <c:valAx>
        <c:axId val="40998528"/>
        <c:scaling>
          <c:orientation val="minMax"/>
          <c:max val="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Radial Position, r (ft)</a:t>
                </a:r>
              </a:p>
            </c:rich>
          </c:tx>
          <c:layout>
            <c:manualLayout>
              <c:xMode val="edge"/>
              <c:yMode val="edge"/>
              <c:x val="0.39728763555718322"/>
              <c:y val="0.7831738993790824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999104"/>
        <c:crosses val="autoZero"/>
        <c:crossBetween val="midCat"/>
      </c:valAx>
      <c:valAx>
        <c:axId val="409991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Twist + Pitch (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026334232005296E-2"/>
              <c:y val="0.1779940558900725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99852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Lift Coefficient Distribution</a:t>
            </a:r>
          </a:p>
        </c:rich>
      </c:tx>
      <c:layout>
        <c:manualLayout>
          <c:xMode val="edge"/>
          <c:yMode val="edge"/>
          <c:x val="0.34630391045477288"/>
          <c:y val="1.62866449511400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07795408061968"/>
          <c:y val="0.11400669598479486"/>
          <c:w val="0.80933929024358042"/>
          <c:h val="0.56026147741099186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Aero!$H$7:$H$16</c:f>
              <c:numCache>
                <c:formatCode>General</c:formatCode>
                <c:ptCount val="10"/>
                <c:pt idx="0">
                  <c:v>0.05</c:v>
                </c:pt>
                <c:pt idx="1">
                  <c:v>0.15</c:v>
                </c:pt>
                <c:pt idx="2">
                  <c:v>0.25</c:v>
                </c:pt>
                <c:pt idx="3">
                  <c:v>0.35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0.65</c:v>
                </c:pt>
                <c:pt idx="7">
                  <c:v>0.75</c:v>
                </c:pt>
                <c:pt idx="8">
                  <c:v>0.85</c:v>
                </c:pt>
                <c:pt idx="9">
                  <c:v>0.95</c:v>
                </c:pt>
              </c:numCache>
            </c:numRef>
          </c:xVal>
          <c:yVal>
            <c:numRef>
              <c:f>Aero!$I$7:$I$16</c:f>
              <c:numCache>
                <c:formatCode>0.00</c:formatCode>
                <c:ptCount val="10"/>
                <c:pt idx="0">
                  <c:v>0.80720000000000003</c:v>
                </c:pt>
                <c:pt idx="1">
                  <c:v>0.63200000000000001</c:v>
                </c:pt>
                <c:pt idx="2">
                  <c:v>0.63200000000000001</c:v>
                </c:pt>
                <c:pt idx="3">
                  <c:v>0.63200000000000001</c:v>
                </c:pt>
                <c:pt idx="4">
                  <c:v>0.63200000000000001</c:v>
                </c:pt>
                <c:pt idx="5">
                  <c:v>0.63200000000000001</c:v>
                </c:pt>
                <c:pt idx="6">
                  <c:v>0.63200000000000001</c:v>
                </c:pt>
                <c:pt idx="7">
                  <c:v>0.63200000000000001</c:v>
                </c:pt>
                <c:pt idx="8">
                  <c:v>0.63200000000000001</c:v>
                </c:pt>
                <c:pt idx="9">
                  <c:v>0.63200000000000001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04640"/>
        <c:axId val="41305216"/>
      </c:scatterChart>
      <c:valAx>
        <c:axId val="4130464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Radial Position, r/R</a:t>
                </a:r>
              </a:p>
            </c:rich>
          </c:tx>
          <c:layout>
            <c:manualLayout>
              <c:xMode val="edge"/>
              <c:yMode val="edge"/>
              <c:x val="0.33268523341197137"/>
              <c:y val="0.778502996571682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305216"/>
        <c:crosses val="autoZero"/>
        <c:crossBetween val="midCat"/>
        <c:majorUnit val="0.1"/>
        <c:minorUnit val="0.05"/>
      </c:valAx>
      <c:valAx>
        <c:axId val="413052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Lift Coefficient, cl</a:t>
                </a:r>
              </a:p>
            </c:rich>
          </c:tx>
          <c:layout>
            <c:manualLayout>
              <c:xMode val="edge"/>
              <c:yMode val="edge"/>
              <c:x val="3.1128404669260701E-2"/>
              <c:y val="0.1889254234100216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30464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Axial Induction Factor Distribution</a:t>
            </a:r>
          </a:p>
        </c:rich>
      </c:tx>
      <c:layout>
        <c:manualLayout>
          <c:xMode val="edge"/>
          <c:yMode val="edge"/>
          <c:x val="0.31650485436893205"/>
          <c:y val="1.62337662337662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3398058252427"/>
          <c:y val="0.11363636363636363"/>
          <c:w val="0.7941747572815534"/>
          <c:h val="0.56168831168831168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Aero!$H$26:$H$35</c:f>
              <c:numCache>
                <c:formatCode>General</c:formatCode>
                <c:ptCount val="10"/>
                <c:pt idx="0">
                  <c:v>0.05</c:v>
                </c:pt>
                <c:pt idx="1">
                  <c:v>0.15</c:v>
                </c:pt>
                <c:pt idx="2">
                  <c:v>0.25</c:v>
                </c:pt>
                <c:pt idx="3">
                  <c:v>0.35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0.65</c:v>
                </c:pt>
                <c:pt idx="7">
                  <c:v>0.75</c:v>
                </c:pt>
                <c:pt idx="8">
                  <c:v>0.85</c:v>
                </c:pt>
                <c:pt idx="9">
                  <c:v>0.95</c:v>
                </c:pt>
              </c:numCache>
            </c:numRef>
          </c:xVal>
          <c:yVal>
            <c:numRef>
              <c:f>Aero!$I$26:$I$35</c:f>
              <c:numCache>
                <c:formatCode>0.000</c:formatCode>
                <c:ptCount val="10"/>
                <c:pt idx="0">
                  <c:v>0.1883</c:v>
                </c:pt>
                <c:pt idx="1">
                  <c:v>0.34200000000000003</c:v>
                </c:pt>
                <c:pt idx="2">
                  <c:v>0.34200000000000003</c:v>
                </c:pt>
                <c:pt idx="3">
                  <c:v>0.34200000000000003</c:v>
                </c:pt>
                <c:pt idx="4">
                  <c:v>0.34200000000000003</c:v>
                </c:pt>
                <c:pt idx="5">
                  <c:v>0.34200000000000003</c:v>
                </c:pt>
                <c:pt idx="6">
                  <c:v>0.34200000000000003</c:v>
                </c:pt>
                <c:pt idx="7">
                  <c:v>0.34200000000000003</c:v>
                </c:pt>
                <c:pt idx="8">
                  <c:v>0.34200000000000003</c:v>
                </c:pt>
                <c:pt idx="9">
                  <c:v>0.34200000000000003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07520"/>
        <c:axId val="41308096"/>
      </c:scatterChart>
      <c:valAx>
        <c:axId val="4130752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Radial Position, r/R</a:t>
                </a:r>
              </a:p>
            </c:rich>
          </c:tx>
          <c:layout>
            <c:manualLayout>
              <c:xMode val="edge"/>
              <c:yMode val="edge"/>
              <c:x val="0.33980582524271846"/>
              <c:y val="0.779220779220779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308096"/>
        <c:crosses val="autoZero"/>
        <c:crossBetween val="midCat"/>
        <c:majorUnit val="0.1"/>
        <c:minorUnit val="0.05"/>
      </c:valAx>
      <c:valAx>
        <c:axId val="413080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Axial Inflow Coefficient, a</a:t>
                </a:r>
              </a:p>
            </c:rich>
          </c:tx>
          <c:layout>
            <c:manualLayout>
              <c:xMode val="edge"/>
              <c:yMode val="edge"/>
              <c:x val="9.7087378640776691E-3"/>
              <c:y val="0.2402597402597402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30752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Reynolds Number Distribution - SeaWater</a:t>
            </a:r>
          </a:p>
        </c:rich>
      </c:tx>
      <c:layout>
        <c:manualLayout>
          <c:xMode val="edge"/>
          <c:yMode val="edge"/>
          <c:x val="0.2227469135802469"/>
          <c:y val="1.029984888252605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480662701108856"/>
          <c:y val="0.11326896638907763"/>
          <c:w val="0.72480757329437173"/>
          <c:h val="0.56310857576284312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Aero!$H$45:$H$54</c:f>
              <c:numCache>
                <c:formatCode>General</c:formatCode>
                <c:ptCount val="10"/>
                <c:pt idx="0">
                  <c:v>0.05</c:v>
                </c:pt>
                <c:pt idx="1">
                  <c:v>0.15</c:v>
                </c:pt>
                <c:pt idx="2">
                  <c:v>0.25</c:v>
                </c:pt>
                <c:pt idx="3">
                  <c:v>0.35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0.65</c:v>
                </c:pt>
                <c:pt idx="7">
                  <c:v>0.75</c:v>
                </c:pt>
                <c:pt idx="8">
                  <c:v>0.85</c:v>
                </c:pt>
                <c:pt idx="9">
                  <c:v>0.95</c:v>
                </c:pt>
              </c:numCache>
            </c:numRef>
          </c:xVal>
          <c:yVal>
            <c:numRef>
              <c:f>Aero!$M$45:$M$54</c:f>
              <c:numCache>
                <c:formatCode>General</c:formatCode>
                <c:ptCount val="10"/>
                <c:pt idx="0">
                  <c:v>58038.190153478172</c:v>
                </c:pt>
                <c:pt idx="1">
                  <c:v>153221.44707992824</c:v>
                </c:pt>
                <c:pt idx="2">
                  <c:v>165472.91209886386</c:v>
                </c:pt>
                <c:pt idx="3">
                  <c:v>169567.15168427347</c:v>
                </c:pt>
                <c:pt idx="4">
                  <c:v>171286.10723539963</c:v>
                </c:pt>
                <c:pt idx="5">
                  <c:v>171942.4357185569</c:v>
                </c:pt>
                <c:pt idx="6">
                  <c:v>171442.37592186566</c:v>
                </c:pt>
                <c:pt idx="7">
                  <c:v>168160.73350607933</c:v>
                </c:pt>
                <c:pt idx="8">
                  <c:v>155878.0147498505</c:v>
                </c:pt>
                <c:pt idx="9">
                  <c:v>110310.06577636037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09824"/>
        <c:axId val="41310400"/>
      </c:scatterChart>
      <c:valAx>
        <c:axId val="413098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Radial Position, r/R</a:t>
                </a:r>
              </a:p>
            </c:rich>
          </c:tx>
          <c:layout>
            <c:manualLayout>
              <c:xMode val="edge"/>
              <c:yMode val="edge"/>
              <c:x val="0.37596960263687967"/>
              <c:y val="0.779937748166094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310400"/>
        <c:crosses val="autoZero"/>
        <c:crossBetween val="midCat"/>
        <c:majorUnit val="0.1"/>
        <c:minorUnit val="0.05"/>
      </c:valAx>
      <c:valAx>
        <c:axId val="4131040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Reynolds Number, Re</a:t>
                </a:r>
              </a:p>
            </c:rich>
          </c:tx>
          <c:layout>
            <c:manualLayout>
              <c:xMode val="edge"/>
              <c:yMode val="edge"/>
              <c:x val="2.7131782945736434E-2"/>
              <c:y val="0.1521041119860017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30982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Full-Scale Lift-to-Drag </a:t>
            </a:r>
            <a:r>
              <a:rPr lang="en-US" dirty="0"/>
              <a:t>Ratio </a:t>
            </a:r>
            <a:r>
              <a:rPr lang="en-US" dirty="0" smtClean="0"/>
              <a:t>Distribution</a:t>
            </a:r>
            <a:endParaRPr lang="en-US" dirty="0"/>
          </a:p>
        </c:rich>
      </c:tx>
      <c:layout>
        <c:manualLayout>
          <c:xMode val="edge"/>
          <c:yMode val="edge"/>
          <c:x val="0.20173586256263418"/>
          <c:y val="2.344706911636043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434701261374585"/>
          <c:y val="0.11921856358864233"/>
          <c:w val="0.74516765001370899"/>
          <c:h val="0.55610594130279167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Aero!$S$7:$S$16</c:f>
              <c:numCache>
                <c:formatCode>General</c:formatCode>
                <c:ptCount val="10"/>
                <c:pt idx="0">
                  <c:v>0.05</c:v>
                </c:pt>
                <c:pt idx="1">
                  <c:v>0.15</c:v>
                </c:pt>
                <c:pt idx="2">
                  <c:v>0.25</c:v>
                </c:pt>
                <c:pt idx="3">
                  <c:v>0.35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0.65</c:v>
                </c:pt>
                <c:pt idx="7">
                  <c:v>0.75</c:v>
                </c:pt>
                <c:pt idx="8">
                  <c:v>0.85</c:v>
                </c:pt>
                <c:pt idx="9">
                  <c:v>0.95</c:v>
                </c:pt>
              </c:numCache>
            </c:numRef>
          </c:xVal>
          <c:yVal>
            <c:numRef>
              <c:f>Aero!$T$7:$T$16</c:f>
              <c:numCache>
                <c:formatCode>0.0</c:formatCode>
                <c:ptCount val="10"/>
                <c:pt idx="0">
                  <c:v>1.5222</c:v>
                </c:pt>
                <c:pt idx="1">
                  <c:v>38.063400000000001</c:v>
                </c:pt>
                <c:pt idx="2">
                  <c:v>38.063400000000001</c:v>
                </c:pt>
                <c:pt idx="3">
                  <c:v>38.063400000000001</c:v>
                </c:pt>
                <c:pt idx="4">
                  <c:v>38.063400000000001</c:v>
                </c:pt>
                <c:pt idx="5">
                  <c:v>38.063400000000001</c:v>
                </c:pt>
                <c:pt idx="6">
                  <c:v>38.063400000000001</c:v>
                </c:pt>
                <c:pt idx="7">
                  <c:v>55.721600000000002</c:v>
                </c:pt>
                <c:pt idx="8">
                  <c:v>59.396000000000001</c:v>
                </c:pt>
                <c:pt idx="9">
                  <c:v>64.577500000000001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48128"/>
        <c:axId val="44648704"/>
      </c:scatterChart>
      <c:valAx>
        <c:axId val="4464812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Radial Position, r/R</a:t>
                </a:r>
              </a:p>
            </c:rich>
          </c:tx>
          <c:layout>
            <c:manualLayout>
              <c:xMode val="edge"/>
              <c:yMode val="edge"/>
              <c:x val="0.32815533285612025"/>
              <c:y val="0.827831911636045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48704"/>
        <c:crosses val="autoZero"/>
        <c:crossBetween val="midCat"/>
        <c:majorUnit val="0.1"/>
        <c:minorUnit val="0.05"/>
      </c:valAx>
      <c:valAx>
        <c:axId val="44648704"/>
        <c:scaling>
          <c:orientation val="minMax"/>
          <c:max val="8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Lift-to-Drag Ratio, cl/cd</a:t>
                </a:r>
              </a:p>
            </c:rich>
          </c:tx>
          <c:layout>
            <c:manualLayout>
              <c:xMode val="edge"/>
              <c:yMode val="edge"/>
              <c:x val="3.1067961165048542E-2"/>
              <c:y val="0.1266233766233766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48128"/>
        <c:crosses val="autoZero"/>
        <c:crossBetween val="midCat"/>
        <c:majorUnit val="2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Model Lift-to-Drag </a:t>
            </a:r>
            <a:r>
              <a:rPr lang="en-US" dirty="0"/>
              <a:t>Ratio Distribution</a:t>
            </a:r>
          </a:p>
        </c:rich>
      </c:tx>
      <c:layout>
        <c:manualLayout>
          <c:xMode val="edge"/>
          <c:yMode val="edge"/>
          <c:x val="0.22401404685525422"/>
          <c:y val="1.082080649009782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450787401574803"/>
          <c:y val="0.11363636363636363"/>
          <c:w val="0.76500656167978998"/>
          <c:h val="0.56168831168831168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Aero!$S$7:$S$16</c:f>
              <c:numCache>
                <c:formatCode>General</c:formatCode>
                <c:ptCount val="10"/>
                <c:pt idx="0">
                  <c:v>0.05</c:v>
                </c:pt>
                <c:pt idx="1">
                  <c:v>0.15</c:v>
                </c:pt>
                <c:pt idx="2">
                  <c:v>0.25</c:v>
                </c:pt>
                <c:pt idx="3">
                  <c:v>0.35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0.65</c:v>
                </c:pt>
                <c:pt idx="7">
                  <c:v>0.75</c:v>
                </c:pt>
                <c:pt idx="8">
                  <c:v>0.85</c:v>
                </c:pt>
                <c:pt idx="9">
                  <c:v>0.95</c:v>
                </c:pt>
              </c:numCache>
            </c:numRef>
          </c:xVal>
          <c:yVal>
            <c:numRef>
              <c:f>Aero!$T$7:$T$16</c:f>
              <c:numCache>
                <c:formatCode>0.0</c:formatCode>
                <c:ptCount val="10"/>
                <c:pt idx="0">
                  <c:v>1.1635</c:v>
                </c:pt>
                <c:pt idx="1">
                  <c:v>44.305100000000003</c:v>
                </c:pt>
                <c:pt idx="2">
                  <c:v>44.305199999999999</c:v>
                </c:pt>
                <c:pt idx="3">
                  <c:v>44.305</c:v>
                </c:pt>
                <c:pt idx="4">
                  <c:v>44.305199999999999</c:v>
                </c:pt>
                <c:pt idx="5">
                  <c:v>44.305199999999999</c:v>
                </c:pt>
                <c:pt idx="6">
                  <c:v>44.305199999999999</c:v>
                </c:pt>
                <c:pt idx="7">
                  <c:v>44.305199999999999</c:v>
                </c:pt>
                <c:pt idx="8">
                  <c:v>44.305199999999999</c:v>
                </c:pt>
                <c:pt idx="9">
                  <c:v>44.305199999999999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50432"/>
        <c:axId val="44651008"/>
      </c:scatterChart>
      <c:valAx>
        <c:axId val="446504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Radial Position, r/R</a:t>
                </a:r>
              </a:p>
            </c:rich>
          </c:tx>
          <c:layout>
            <c:manualLayout>
              <c:xMode val="edge"/>
              <c:yMode val="edge"/>
              <c:x val="0.33124185865655681"/>
              <c:y val="0.814574485007555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51008"/>
        <c:crosses val="autoZero"/>
        <c:crossBetween val="midCat"/>
        <c:majorUnit val="0.1"/>
        <c:minorUnit val="0.05"/>
      </c:valAx>
      <c:valAx>
        <c:axId val="44651008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Lift-to-Drag Ratio, cl/cd</a:t>
                </a:r>
              </a:p>
            </c:rich>
          </c:tx>
          <c:layout>
            <c:manualLayout>
              <c:xMode val="edge"/>
              <c:yMode val="edge"/>
              <c:x val="3.1067961165048542E-2"/>
              <c:y val="0.1266233766233766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50432"/>
        <c:crosses val="autoZero"/>
        <c:crossBetween val="midCat"/>
        <c:majorUnit val="2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3/21/2013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75039-B55F-40E9-9DEE-3B77118247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1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32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8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4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3228975" y="4419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Henry Swales</a:t>
            </a:r>
          </a:p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Ole Kils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066800" y="540365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THE AQUANTIS OCEAN-CURRENT TURBINE 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RENEWABLE ENERGY FROM MARINE CURRENTS</a:t>
            </a: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1/25</a:t>
            </a:r>
            <a:r>
              <a:rPr lang="en-US" sz="2000" baseline="300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 Scale Rotor Preliminary Design</a:t>
            </a: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March 19, 2013</a:t>
            </a:r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045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Number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Airfoil A = 100k Re#</a:t>
            </a:r>
          </a:p>
          <a:p>
            <a:r>
              <a:rPr lang="en-US" dirty="0" smtClean="0"/>
              <a:t>Airfoil B = 200k Re#</a:t>
            </a:r>
          </a:p>
          <a:p>
            <a:r>
              <a:rPr lang="en-US" dirty="0" smtClean="0"/>
              <a:t>Blended Airfoil = 168k Re#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287110"/>
              </p:ext>
            </p:extLst>
          </p:nvPr>
        </p:nvGraphicFramePr>
        <p:xfrm>
          <a:off x="685800" y="1143000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582758"/>
              </p:ext>
            </p:extLst>
          </p:nvPr>
        </p:nvGraphicFramePr>
        <p:xfrm>
          <a:off x="4953000" y="1143000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51254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Point (TSR = 8)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87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otor thrust scales very well at the design TSR</a:t>
            </a:r>
          </a:p>
          <a:p>
            <a:pPr lvl="1"/>
            <a:r>
              <a:rPr lang="en-US" dirty="0" smtClean="0"/>
              <a:t>0.6% difference – well within test accuracy.</a:t>
            </a:r>
          </a:p>
          <a:p>
            <a:r>
              <a:rPr lang="en-US" dirty="0" smtClean="0"/>
              <a:t>Rotor Torque: 2.7% difference</a:t>
            </a:r>
          </a:p>
          <a:p>
            <a:r>
              <a:rPr lang="en-US" dirty="0" smtClean="0"/>
              <a:t>Root Bending Moment: 3.1% difference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866297"/>
              </p:ext>
            </p:extLst>
          </p:nvPr>
        </p:nvGraphicFramePr>
        <p:xfrm>
          <a:off x="3200400" y="11430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73514"/>
              </p:ext>
            </p:extLst>
          </p:nvPr>
        </p:nvGraphicFramePr>
        <p:xfrm>
          <a:off x="6248400" y="11430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838912"/>
              </p:ext>
            </p:extLst>
          </p:nvPr>
        </p:nvGraphicFramePr>
        <p:xfrm>
          <a:off x="152400" y="11430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1854988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324078"/>
              </p:ext>
            </p:extLst>
          </p:nvPr>
        </p:nvGraphicFramePr>
        <p:xfrm>
          <a:off x="6172200" y="1066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293206"/>
              </p:ext>
            </p:extLst>
          </p:nvPr>
        </p:nvGraphicFramePr>
        <p:xfrm>
          <a:off x="381000" y="1066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69479"/>
              </p:ext>
            </p:extLst>
          </p:nvPr>
        </p:nvGraphicFramePr>
        <p:xfrm>
          <a:off x="3276600" y="1066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Off-Design Comparisons (1.9m/s)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8991600" cy="259080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TSR=6 is minimum computed with test data.</a:t>
            </a:r>
          </a:p>
          <a:p>
            <a:pPr marL="742950" lvl="2" indent="-342900"/>
            <a:r>
              <a:rPr lang="en-US" sz="2300" dirty="0" smtClean="0"/>
              <a:t>Lower values use Viterna flat-plate approximation.</a:t>
            </a:r>
          </a:p>
          <a:p>
            <a:pPr marL="342900" lvl="1" indent="-342900"/>
            <a:endParaRPr lang="en-US" sz="2900" dirty="0" smtClean="0"/>
          </a:p>
          <a:p>
            <a:pPr marL="342900" lvl="1" indent="-342900"/>
            <a:r>
              <a:rPr lang="en-US" sz="2900" dirty="0" smtClean="0"/>
              <a:t>Thrust diverges from scaled values at TSR above design point.</a:t>
            </a:r>
          </a:p>
          <a:p>
            <a:pPr lvl="1"/>
            <a:r>
              <a:rPr lang="en-US" sz="2300" dirty="0" smtClean="0"/>
              <a:t>Only test cases that experience TSR above 8.0 are hydraulic failures.</a:t>
            </a:r>
          </a:p>
          <a:p>
            <a:endParaRPr lang="en-US" sz="2500" dirty="0" smtClean="0"/>
          </a:p>
          <a:p>
            <a:r>
              <a:rPr lang="en-US" sz="2500" dirty="0" smtClean="0"/>
              <a:t>Differences in off-design performance result from hydrofoil, Re#, and </a:t>
            </a:r>
            <a:r>
              <a:rPr lang="en-US" sz="2500" dirty="0" err="1" smtClean="0"/>
              <a:t>AoA</a:t>
            </a:r>
            <a:r>
              <a:rPr lang="en-US" sz="2500" dirty="0" smtClean="0"/>
              <a:t> differences.</a:t>
            </a:r>
          </a:p>
          <a:p>
            <a:pPr lvl="1"/>
            <a:r>
              <a:rPr lang="en-US" sz="2100" dirty="0" smtClean="0"/>
              <a:t>See next slide and previous hydrofoil polar data plots.</a:t>
            </a:r>
          </a:p>
          <a:p>
            <a:endParaRPr lang="en-US" sz="2500" dirty="0" smtClean="0"/>
          </a:p>
          <a:p>
            <a:r>
              <a:rPr lang="en-US" sz="2500" dirty="0" smtClean="0"/>
              <a:t>May be able to adjust blade pitch or TSR to improve thrust accuracy for off-design cases based on results of captured test.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39388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Element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39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Difference in </a:t>
            </a:r>
            <a:r>
              <a:rPr lang="en-US" dirty="0" err="1" smtClean="0"/>
              <a:t>Cl</a:t>
            </a:r>
            <a:r>
              <a:rPr lang="en-US" dirty="0" smtClean="0"/>
              <a:t> drives discrepancy in high-TSR axial induction and rotor thrust.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829537"/>
              </p:ext>
            </p:extLst>
          </p:nvPr>
        </p:nvGraphicFramePr>
        <p:xfrm>
          <a:off x="304800" y="35052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80268"/>
              </p:ext>
            </p:extLst>
          </p:nvPr>
        </p:nvGraphicFramePr>
        <p:xfrm>
          <a:off x="304800" y="10668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479903"/>
              </p:ext>
            </p:extLst>
          </p:nvPr>
        </p:nvGraphicFramePr>
        <p:xfrm>
          <a:off x="4724400" y="35052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371634"/>
              </p:ext>
            </p:extLst>
          </p:nvPr>
        </p:nvGraphicFramePr>
        <p:xfrm>
          <a:off x="4724400" y="10668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1567697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971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Cavitation Check</a:t>
            </a:r>
          </a:p>
          <a:p>
            <a:pPr lvl="1"/>
            <a:r>
              <a:rPr lang="en-US" dirty="0" smtClean="0"/>
              <a:t>Min. Cavitation Number: 4.7</a:t>
            </a:r>
          </a:p>
          <a:p>
            <a:pPr lvl="2"/>
            <a:r>
              <a:rPr lang="en-US" dirty="0" smtClean="0"/>
              <a:t>TSR=14.5, Flow Speed: 0.5m/s, Hub Depth: 2m</a:t>
            </a:r>
          </a:p>
          <a:p>
            <a:pPr lvl="1"/>
            <a:r>
              <a:rPr lang="en-US" dirty="0" err="1" smtClean="0"/>
              <a:t>Cp</a:t>
            </a:r>
            <a:r>
              <a:rPr lang="en-US" baseline="-25000" dirty="0" err="1" smtClean="0"/>
              <a:t>min</a:t>
            </a:r>
            <a:r>
              <a:rPr lang="en-US" dirty="0" smtClean="0"/>
              <a:t> estimated to be ~ -4.0 at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max</a:t>
            </a:r>
            <a:endParaRPr lang="en-US" baseline="-25000" dirty="0" smtClean="0"/>
          </a:p>
          <a:p>
            <a:pPr lvl="2"/>
            <a:r>
              <a:rPr lang="en-US" dirty="0" smtClean="0"/>
              <a:t>verify with </a:t>
            </a:r>
            <a:r>
              <a:rPr lang="en-US" dirty="0" err="1" smtClean="0"/>
              <a:t>Xfoil</a:t>
            </a:r>
            <a:r>
              <a:rPr lang="en-US" dirty="0" smtClean="0"/>
              <a:t> analysis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Off-Design TSR</a:t>
            </a:r>
          </a:p>
          <a:p>
            <a:pPr lvl="1"/>
            <a:r>
              <a:rPr lang="en-US" dirty="0" smtClean="0"/>
              <a:t>Viterna flat-plate post-stall</a:t>
            </a:r>
          </a:p>
          <a:p>
            <a:pPr lvl="1"/>
            <a:r>
              <a:rPr lang="en-US" dirty="0" smtClean="0"/>
              <a:t>Start-up </a:t>
            </a:r>
            <a:r>
              <a:rPr lang="en-US" dirty="0"/>
              <a:t>Torque </a:t>
            </a:r>
            <a:r>
              <a:rPr lang="en-US" dirty="0" smtClean="0"/>
              <a:t>w/o pitch control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832820"/>
              </p:ext>
            </p:extLst>
          </p:nvPr>
        </p:nvGraphicFramePr>
        <p:xfrm>
          <a:off x="3114675" y="3878139"/>
          <a:ext cx="3352800" cy="230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7475" y="624033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Viterna Flat-Plate Post-Stall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12337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Blade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Model Blade Design Requirements:</a:t>
            </a:r>
          </a:p>
          <a:p>
            <a:r>
              <a:rPr lang="en-US" sz="2400" dirty="0" smtClean="0"/>
              <a:t>Pitch adjustability of +-0.5deg.</a:t>
            </a:r>
          </a:p>
          <a:p>
            <a:r>
              <a:rPr lang="en-US" sz="2400" dirty="0" smtClean="0"/>
              <a:t>Trailing edge thickness of ~0.1mm.</a:t>
            </a:r>
          </a:p>
          <a:p>
            <a:r>
              <a:rPr lang="en-US" sz="2400" dirty="0" smtClean="0"/>
              <a:t>Ability to operate in submerged environment.</a:t>
            </a:r>
          </a:p>
          <a:p>
            <a:r>
              <a:rPr lang="en-US" sz="2400" dirty="0" smtClean="0"/>
              <a:t>Mass and CG to be evaluated for inertial match.</a:t>
            </a: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8057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Blade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Extreme Loads Design Point </a:t>
            </a:r>
          </a:p>
          <a:p>
            <a:r>
              <a:rPr lang="en-US" sz="2000" dirty="0" smtClean="0"/>
              <a:t>TSR			8.000</a:t>
            </a:r>
          </a:p>
          <a:p>
            <a:r>
              <a:rPr lang="en-US" sz="2000" dirty="0" smtClean="0"/>
              <a:t>Rotor Speed	41.975	RPM</a:t>
            </a:r>
          </a:p>
          <a:p>
            <a:r>
              <a:rPr lang="en-US" sz="2000" dirty="0" smtClean="0"/>
              <a:t>Flow Speed		0.500	m/s</a:t>
            </a:r>
          </a:p>
          <a:p>
            <a:r>
              <a:rPr lang="en-US" sz="2000" dirty="0" smtClean="0"/>
              <a:t>Pitch		-1.504	</a:t>
            </a:r>
            <a:r>
              <a:rPr lang="en-US" sz="2000" dirty="0" err="1" smtClean="0"/>
              <a:t>deg</a:t>
            </a:r>
            <a:endParaRPr lang="en-US" sz="2000" dirty="0" smtClean="0"/>
          </a:p>
          <a:p>
            <a:r>
              <a:rPr lang="en-US" sz="2000" dirty="0" smtClean="0"/>
              <a:t>Diameter		1.820	m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20810"/>
              </p:ext>
            </p:extLst>
          </p:nvPr>
        </p:nvGraphicFramePr>
        <p:xfrm>
          <a:off x="609600" y="3505200"/>
          <a:ext cx="6400800" cy="2665473"/>
        </p:xfrm>
        <a:graphic>
          <a:graphicData uri="http://schemas.openxmlformats.org/drawingml/2006/table">
            <a:tbl>
              <a:tblPr/>
              <a:tblGrid>
                <a:gridCol w="474133"/>
                <a:gridCol w="474133"/>
                <a:gridCol w="592667"/>
                <a:gridCol w="889000"/>
                <a:gridCol w="694266"/>
                <a:gridCol w="1392393"/>
                <a:gridCol w="736700"/>
                <a:gridCol w="514084"/>
                <a:gridCol w="633424"/>
              </a:tblGrid>
              <a:tr h="708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r/R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Relm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Twist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(deg)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Chord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Thickness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(t/c 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 Thickness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Thr/Len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(N/m)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Trq/Len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23.553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23.553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2.784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15.078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0.218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0.0186608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79.3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10.558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0.0142952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111.0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7.286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7.833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0.0114704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142.7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9.173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6.032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0.0095016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174.1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10.904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4.758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0.0080464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204.4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12.438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3.812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0.006848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230.6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13.608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0.774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3.083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0.0056496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242.7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13.763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6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273D49"/>
                          </a:solidFill>
                          <a:effectLst/>
                          <a:latin typeface="Arial"/>
                        </a:rPr>
                        <a:t>2.503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0.0035952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192.1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70995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Blade Design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4960"/>
            <a:ext cx="8359877" cy="234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5246"/>
            <a:ext cx="835987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1029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Proposed Structure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Rapid Prototyping with Watershed XC11122</a:t>
            </a:r>
          </a:p>
          <a:p>
            <a:r>
              <a:rPr lang="en-US" sz="1600" dirty="0" smtClean="0"/>
              <a:t>ABS-Like Properties</a:t>
            </a:r>
          </a:p>
          <a:p>
            <a:r>
              <a:rPr lang="en-US" sz="1600" dirty="0" smtClean="0"/>
              <a:t>2650 </a:t>
            </a:r>
            <a:r>
              <a:rPr lang="en-US" sz="1600" dirty="0" err="1" smtClean="0"/>
              <a:t>MPa</a:t>
            </a:r>
            <a:r>
              <a:rPr lang="en-US" sz="1600" dirty="0" smtClean="0"/>
              <a:t> Tensile Modulus</a:t>
            </a:r>
          </a:p>
          <a:p>
            <a:r>
              <a:rPr lang="en-US" sz="1600" dirty="0" smtClean="0"/>
              <a:t>47.1 </a:t>
            </a:r>
            <a:r>
              <a:rPr lang="en-US" sz="1600" dirty="0" err="1" smtClean="0"/>
              <a:t>MPa</a:t>
            </a:r>
            <a:r>
              <a:rPr lang="en-US" sz="1600" dirty="0" smtClean="0"/>
              <a:t> min Tensile Strength (ASTM D638)</a:t>
            </a:r>
          </a:p>
          <a:p>
            <a:r>
              <a:rPr lang="en-US" sz="1600" dirty="0" smtClean="0"/>
              <a:t>Max root moment of 76 N-m</a:t>
            </a:r>
          </a:p>
          <a:p>
            <a:r>
              <a:rPr lang="en-US" sz="1600" dirty="0" smtClean="0"/>
              <a:t>Very thin airfoil for hydrodynamic scaling 8.56%</a:t>
            </a:r>
          </a:p>
          <a:p>
            <a:r>
              <a:rPr lang="en-US" sz="1600" dirty="0" smtClean="0"/>
              <a:t>Initial calculations show ABS-type material is feasible </a:t>
            </a:r>
          </a:p>
          <a:p>
            <a:r>
              <a:rPr lang="en-US" sz="1600" dirty="0" smtClean="0"/>
              <a:t>Working with rapid prototype company to assess manufacturing feasibility and costs.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7308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7095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Proposed Structure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Basic structural analysis performed for strain analysis </a:t>
            </a:r>
          </a:p>
          <a:p>
            <a:r>
              <a:rPr lang="en-US" sz="2000" dirty="0" smtClean="0"/>
              <a:t>Assumes no twist in calculation</a:t>
            </a:r>
          </a:p>
          <a:p>
            <a:r>
              <a:rPr lang="en-US" sz="2000" dirty="0" smtClean="0"/>
              <a:t>Assumes principal axes of airfoil are aligned with chord line.</a:t>
            </a:r>
          </a:p>
          <a:p>
            <a:r>
              <a:rPr lang="en-US" sz="2000" dirty="0" smtClean="0"/>
              <a:t>Material safety factor of 1.35</a:t>
            </a:r>
          </a:p>
          <a:p>
            <a:r>
              <a:rPr lang="en-US" sz="2000" dirty="0" smtClean="0"/>
              <a:t>Tip deflection calculation pending</a:t>
            </a:r>
          </a:p>
          <a:p>
            <a:r>
              <a:rPr lang="en-US" sz="2000" dirty="0" smtClean="0"/>
              <a:t>Detailed 3D model pending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428389" cy="18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" y="4724400"/>
            <a:ext cx="7443925" cy="189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9673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Re-Design rotor for model scale using hydrofoils designed and tested for tow tank Re# of 168k.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Maintain Froude scaling of thrust, diameter and rotor speed for dynamic stability tests.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Minimize performance instabilities due to laminar separation bubbles.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3252218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Pitch Adjustment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Considerations for adjustable pitch</a:t>
            </a:r>
          </a:p>
          <a:p>
            <a:r>
              <a:rPr lang="en-US" sz="2400" dirty="0" smtClean="0"/>
              <a:t>Easy manual adjustment of pitch +-2deg with intervals of +-.5deg desired</a:t>
            </a:r>
          </a:p>
          <a:p>
            <a:r>
              <a:rPr lang="en-US" sz="2400" dirty="0" smtClean="0"/>
              <a:t>Sleeve connection of root envisioned with 9 tapered axial holes for insertion of alignment pins.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Next Steps</a:t>
            </a:r>
          </a:p>
          <a:p>
            <a:r>
              <a:rPr lang="en-US" sz="2400" dirty="0" smtClean="0"/>
              <a:t>Define manufacturing plan</a:t>
            </a:r>
          </a:p>
          <a:p>
            <a:r>
              <a:rPr lang="en-US" sz="2400" dirty="0" smtClean="0"/>
              <a:t>Detailed 3D sectional stress analysis</a:t>
            </a:r>
          </a:p>
          <a:p>
            <a:r>
              <a:rPr lang="en-US" sz="2400" dirty="0" smtClean="0"/>
              <a:t>Root connection and pitch adjustment design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518832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high-TSR thrust discrepancy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3D </a:t>
            </a:r>
            <a:r>
              <a:rPr lang="en-US" dirty="0" smtClean="0"/>
              <a:t>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Rotational Inertia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Root Attachment</a:t>
            </a:r>
          </a:p>
          <a:p>
            <a:pPr lvl="1"/>
            <a:r>
              <a:rPr lang="en-US" dirty="0" smtClean="0"/>
              <a:t>Pitch adjustment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120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SD2030 Pressure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534400" cy="1143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Utilize very thin airfoil with long transition ramp developed for low Re# sail planes and wind turbines.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Minimizes laminar separation bubble thickness.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Airfoil		Thickness (%)	Camber (%)	</a:t>
            </a:r>
            <a:r>
              <a:rPr lang="en-US" i="1" dirty="0" err="1" smtClean="0"/>
              <a:t>Cm,c</a:t>
            </a:r>
            <a:r>
              <a:rPr lang="en-US" i="1" dirty="0" smtClean="0"/>
              <a:t>/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 smtClean="0"/>
              <a:t>SD2030	8.56		2.23		</a:t>
            </a:r>
            <a:r>
              <a:rPr lang="en-US" i="1" dirty="0" smtClean="0"/>
              <a:t>−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05600" cy="408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68010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Airfoil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0"/>
            <a:ext cx="8915400" cy="99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Despite low Re# design, clean airfoil test data still displays some evidence of a laminar separation bubble at Re# = 100k to 200k.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91287" cy="395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33600" y="32766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2605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Tripped Airfoil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21" y="5029200"/>
            <a:ext cx="8928479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Test data with a leading edge trip shows minimal laminar separation bubble impact on </a:t>
            </a:r>
            <a:r>
              <a:rPr lang="en-US" dirty="0"/>
              <a:t>performance at Re</a:t>
            </a:r>
            <a:r>
              <a:rPr lang="en-US" dirty="0" smtClean="0"/>
              <a:t>#=100,000.</a:t>
            </a:r>
          </a:p>
          <a:p>
            <a:r>
              <a:rPr lang="en-US" dirty="0" smtClean="0"/>
              <a:t>Tripping the boundary layer is also more representative of the fully turbulent flow regime expected at full scale.</a:t>
            </a:r>
          </a:p>
          <a:p>
            <a:pPr lvl="1"/>
            <a:r>
              <a:rPr lang="en-US" dirty="0"/>
              <a:t>Full Scale Re# @ 0.7R = </a:t>
            </a:r>
            <a:r>
              <a:rPr lang="en-US" dirty="0" smtClean="0"/>
              <a:t>10,000,000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172200" cy="374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72988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Hydrofoil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Model: SD2030 @ Re# = 100k</a:t>
            </a:r>
          </a:p>
          <a:p>
            <a:pPr lvl="1"/>
            <a:r>
              <a:rPr lang="en-US" dirty="0" smtClean="0"/>
              <a:t>Design Point: 4deg</a:t>
            </a:r>
          </a:p>
          <a:p>
            <a:pPr lvl="1"/>
            <a:r>
              <a:rPr lang="en-US" dirty="0" smtClean="0"/>
              <a:t>Stall Marin: 8deg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Full Scale: S816 @ Re# = 10M</a:t>
            </a:r>
          </a:p>
          <a:p>
            <a:pPr lvl="1"/>
            <a:r>
              <a:rPr lang="en-US" dirty="0" smtClean="0"/>
              <a:t>Design Point: 5deg</a:t>
            </a:r>
          </a:p>
          <a:p>
            <a:pPr lvl="1"/>
            <a:r>
              <a:rPr lang="en-US" dirty="0" smtClean="0"/>
              <a:t>Stall Margin: 10deg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0479"/>
              </p:ext>
            </p:extLst>
          </p:nvPr>
        </p:nvGraphicFramePr>
        <p:xfrm>
          <a:off x="228600" y="11811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360812"/>
              </p:ext>
            </p:extLst>
          </p:nvPr>
        </p:nvGraphicFramePr>
        <p:xfrm>
          <a:off x="4800600" y="1219200"/>
          <a:ext cx="3977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72200" y="1676400"/>
            <a:ext cx="0" cy="1752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2057400"/>
            <a:ext cx="0" cy="1371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2057400"/>
            <a:ext cx="0" cy="1219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2247900"/>
            <a:ext cx="0" cy="1028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714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175259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PropID</a:t>
            </a:r>
            <a:r>
              <a:rPr lang="en-US" dirty="0" smtClean="0"/>
              <a:t> used to optimize chord and twist of all stations for axial induction = 0.342 at 4deg </a:t>
            </a:r>
            <a:r>
              <a:rPr lang="en-US" dirty="0" err="1" smtClean="0"/>
              <a:t>AoA</a:t>
            </a:r>
            <a:r>
              <a:rPr lang="en-US" dirty="0" smtClean="0"/>
              <a:t> with Rho = 1000 (kg/m^3).</a:t>
            </a:r>
          </a:p>
          <a:p>
            <a:pPr lvl="1"/>
            <a:r>
              <a:rPr lang="en-US" dirty="0" smtClean="0"/>
              <a:t>Axial induction increased 2.59% to attain accurate thrust scaling in fresh water.</a:t>
            </a:r>
          </a:p>
          <a:p>
            <a:pPr lvl="1"/>
            <a:r>
              <a:rPr lang="en-US" dirty="0" smtClean="0"/>
              <a:t>Re# = 100k test data</a:t>
            </a:r>
          </a:p>
          <a:p>
            <a:pPr lvl="1"/>
            <a:r>
              <a:rPr lang="en-US" dirty="0" smtClean="0"/>
              <a:t>Diameter and RPM Froude scaled.</a:t>
            </a:r>
          </a:p>
          <a:p>
            <a:pPr lvl="1"/>
            <a:r>
              <a:rPr lang="en-US" dirty="0" smtClean="0"/>
              <a:t>Full Scale reference rotor: 45.5m 30% Thick Estimate ‘Hydro Loop2’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77226"/>
              </p:ext>
            </p:extLst>
          </p:nvPr>
        </p:nvGraphicFramePr>
        <p:xfrm>
          <a:off x="152400" y="3352799"/>
          <a:ext cx="4343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875007"/>
              </p:ext>
            </p:extLst>
          </p:nvPr>
        </p:nvGraphicFramePr>
        <p:xfrm>
          <a:off x="4648200" y="3352800"/>
          <a:ext cx="432638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14812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Rotor Hydrodynamics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259196"/>
              </p:ext>
            </p:extLst>
          </p:nvPr>
        </p:nvGraphicFramePr>
        <p:xfrm>
          <a:off x="4648200" y="38862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420089"/>
              </p:ext>
            </p:extLst>
          </p:nvPr>
        </p:nvGraphicFramePr>
        <p:xfrm>
          <a:off x="228600" y="11430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47099"/>
              </p:ext>
            </p:extLst>
          </p:nvPr>
        </p:nvGraphicFramePr>
        <p:xfrm>
          <a:off x="228600" y="38862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42672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Axial Induction: 0.342</a:t>
            </a:r>
          </a:p>
          <a:p>
            <a:r>
              <a:rPr lang="en-US" dirty="0" smtClean="0"/>
              <a:t>Re#: 168k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Cl</a:t>
            </a:r>
            <a:r>
              <a:rPr lang="en-US" dirty="0" smtClean="0"/>
              <a:t>: 0.65 </a:t>
            </a:r>
          </a:p>
        </p:txBody>
      </p:sp>
    </p:spTree>
    <p:extLst>
      <p:ext uri="{BB962C8B-B14F-4D97-AF65-F5344CB8AC3E}">
        <p14:creationId xmlns:p14="http://schemas.microsoft.com/office/powerpoint/2010/main" val="177703599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Similar performance at design point:</a:t>
            </a:r>
          </a:p>
          <a:p>
            <a:pPr lvl="1"/>
            <a:r>
              <a:rPr lang="en-US" dirty="0" smtClean="0"/>
              <a:t>Model </a:t>
            </a:r>
            <a:r>
              <a:rPr lang="en-US" dirty="0" err="1" smtClean="0"/>
              <a:t>Cp</a:t>
            </a:r>
            <a:r>
              <a:rPr lang="en-US" dirty="0" smtClean="0"/>
              <a:t>: 0.428</a:t>
            </a:r>
          </a:p>
          <a:p>
            <a:pPr lvl="1"/>
            <a:r>
              <a:rPr lang="en-US" dirty="0"/>
              <a:t>Full scale </a:t>
            </a:r>
            <a:r>
              <a:rPr lang="en-US" dirty="0" err="1" smtClean="0"/>
              <a:t>Cp</a:t>
            </a:r>
            <a:r>
              <a:rPr lang="en-US" dirty="0" smtClean="0"/>
              <a:t>: 0.425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801081"/>
              </p:ext>
            </p:extLst>
          </p:nvPr>
        </p:nvGraphicFramePr>
        <p:xfrm>
          <a:off x="4724400" y="32766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80712"/>
              </p:ext>
            </p:extLst>
          </p:nvPr>
        </p:nvGraphicFramePr>
        <p:xfrm>
          <a:off x="381000" y="32766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4930239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48139</TotalTime>
  <Words>1077</Words>
  <Application>Microsoft Office PowerPoint</Application>
  <PresentationFormat>On-screen Show (4:3)</PresentationFormat>
  <Paragraphs>294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Conceptual Approach</vt:lpstr>
      <vt:lpstr>SD2030 Pressure Distributions</vt:lpstr>
      <vt:lpstr>Clean Airfoil Performance</vt:lpstr>
      <vt:lpstr>Tripped Airfoil Performance</vt:lpstr>
      <vt:lpstr>Hydrofoil Comparison</vt:lpstr>
      <vt:lpstr>Model Design Process</vt:lpstr>
      <vt:lpstr>Model Rotor Hydrodynamics</vt:lpstr>
      <vt:lpstr>Performance Comparison</vt:lpstr>
      <vt:lpstr>Reynolds Number Calibration</vt:lpstr>
      <vt:lpstr>Design Point (TSR = 8) Comparisons</vt:lpstr>
      <vt:lpstr>Off-Design Comparisons (1.9m/s)</vt:lpstr>
      <vt:lpstr>Blade Element Data</vt:lpstr>
      <vt:lpstr>Additional Analysis</vt:lpstr>
      <vt:lpstr>Scaled Blade Design</vt:lpstr>
      <vt:lpstr>Scaled Blade Design</vt:lpstr>
      <vt:lpstr>Scaled Blade Design</vt:lpstr>
      <vt:lpstr>Scaled Blade Design – Proposed Structure</vt:lpstr>
      <vt:lpstr>Scaled Blade Design – Proposed Structure</vt:lpstr>
      <vt:lpstr>Scaled Blade Design – Pitch Adjustment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Henry Swales</cp:lastModifiedBy>
  <cp:revision>482</cp:revision>
  <cp:lastPrinted>2011-09-28T18:17:29Z</cp:lastPrinted>
  <dcterms:created xsi:type="dcterms:W3CDTF">2011-09-16T18:11:43Z</dcterms:created>
  <dcterms:modified xsi:type="dcterms:W3CDTF">2013-03-21T23:16:10Z</dcterms:modified>
</cp:coreProperties>
</file>